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312" r:id="rId3"/>
    <p:sldId id="264" r:id="rId4"/>
    <p:sldId id="258" r:id="rId5"/>
    <p:sldId id="265" r:id="rId6"/>
    <p:sldId id="266" r:id="rId7"/>
    <p:sldId id="267" r:id="rId8"/>
    <p:sldId id="260" r:id="rId9"/>
    <p:sldId id="261" r:id="rId10"/>
    <p:sldId id="284" r:id="rId11"/>
    <p:sldId id="257" r:id="rId12"/>
    <p:sldId id="259" r:id="rId13"/>
    <p:sldId id="262" r:id="rId14"/>
    <p:sldId id="263" r:id="rId15"/>
    <p:sldId id="268" r:id="rId16"/>
    <p:sldId id="269" r:id="rId17"/>
    <p:sldId id="270" r:id="rId18"/>
    <p:sldId id="271" r:id="rId19"/>
    <p:sldId id="273" r:id="rId20"/>
    <p:sldId id="275" r:id="rId21"/>
    <p:sldId id="279" r:id="rId22"/>
    <p:sldId id="277" r:id="rId23"/>
    <p:sldId id="283" r:id="rId24"/>
    <p:sldId id="301" r:id="rId25"/>
    <p:sldId id="281" r:id="rId26"/>
    <p:sldId id="286" r:id="rId27"/>
    <p:sldId id="287" r:id="rId28"/>
    <p:sldId id="280" r:id="rId29"/>
    <p:sldId id="278" r:id="rId30"/>
    <p:sldId id="288" r:id="rId31"/>
    <p:sldId id="293" r:id="rId32"/>
    <p:sldId id="289" r:id="rId33"/>
    <p:sldId id="285" r:id="rId34"/>
    <p:sldId id="291" r:id="rId35"/>
    <p:sldId id="292" r:id="rId36"/>
    <p:sldId id="290" r:id="rId37"/>
    <p:sldId id="282" r:id="rId38"/>
    <p:sldId id="294" r:id="rId39"/>
    <p:sldId id="295" r:id="rId40"/>
    <p:sldId id="296" r:id="rId41"/>
    <p:sldId id="297" r:id="rId42"/>
    <p:sldId id="298" r:id="rId43"/>
    <p:sldId id="302" r:id="rId44"/>
    <p:sldId id="300" r:id="rId45"/>
    <p:sldId id="306" r:id="rId46"/>
    <p:sldId id="309" r:id="rId47"/>
    <p:sldId id="303" r:id="rId48"/>
    <p:sldId id="304" r:id="rId49"/>
    <p:sldId id="307" r:id="rId50"/>
    <p:sldId id="308" r:id="rId51"/>
    <p:sldId id="310" r:id="rId52"/>
    <p:sldId id="311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7" autoAdjust="0"/>
    <p:restoredTop sz="85562" autoAdjust="0"/>
  </p:normalViewPr>
  <p:slideViewPr>
    <p:cSldViewPr snapToGrid="0">
      <p:cViewPr varScale="1">
        <p:scale>
          <a:sx n="103" d="100"/>
          <a:sy n="103" d="100"/>
        </p:scale>
        <p:origin x="8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DDD63-4BB3-449A-AB1A-648996C6FFAF}" type="datetimeFigureOut">
              <a:rPr lang="en-US" smtClean="0"/>
              <a:t>1/13/24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CE06B-F93A-4036-B361-68CEE6ABC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64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CE06B-F93A-4036-B361-68CEE6ABC5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562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CE06B-F93A-4036-B361-68CEE6ABC5F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711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1E95A-13B8-5587-B425-A15AE3E781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758494-34FF-5F44-9050-0A5EF57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15949-8A20-221C-E2B8-B2F2FA099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42006-0947-4ADA-8E3F-DFAF4589420D}" type="datetimeFigureOut">
              <a:rPr lang="en-US" smtClean="0"/>
              <a:t>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52A2F7-8A1D-2104-0F4F-305C2BFD5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48780-7558-41DE-5FF1-7124BDC6F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35147-0C5F-4AE1-A120-07F1B1B6D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94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B47F8-7751-B13A-F44B-B9FDC169F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B5D8D0-D286-9699-1FB7-B5A3AFE65D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68E1D-95C3-EF9B-FB35-19DB2F0E7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42006-0947-4ADA-8E3F-DFAF4589420D}" type="datetimeFigureOut">
              <a:rPr lang="en-US" smtClean="0"/>
              <a:t>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3AB04-B22B-D09F-0AB5-D0869D3DE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5D981-4846-6BE3-7C35-9BF563B6E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35147-0C5F-4AE1-A120-07F1B1B6D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954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9A025D-68E9-7AA9-95B0-A0D26A296B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28482F-0A73-A9AE-130D-9135A9703F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5001A-BD01-D5B1-23DA-79033E60A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42006-0947-4ADA-8E3F-DFAF4589420D}" type="datetimeFigureOut">
              <a:rPr lang="en-US" smtClean="0"/>
              <a:t>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CB0AB-7F34-BB45-EE13-26EFA5C5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C9A52-4824-8DFF-1A48-5114E38CB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35147-0C5F-4AE1-A120-07F1B1B6D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453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D0B06-DFDC-45A0-5BF3-984A800DB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9E120-99BA-A232-97CC-0FC0868D3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EB822-FE0A-9C86-B5AA-A2DDEE56D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42006-0947-4ADA-8E3F-DFAF4589420D}" type="datetimeFigureOut">
              <a:rPr lang="en-US" smtClean="0"/>
              <a:t>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91DFD-5CD5-79FF-E024-BF8DC632C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79CC0-A29B-37CF-1D94-9A79411AA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35147-0C5F-4AE1-A120-07F1B1B6D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44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9040A-D57E-80BF-015D-F09B78074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A72130-768C-40C0-749E-1E7C12278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9FAFA-DA93-B778-30D5-2287D0213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42006-0947-4ADA-8E3F-DFAF4589420D}" type="datetimeFigureOut">
              <a:rPr lang="en-US" smtClean="0"/>
              <a:t>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FFECE-7475-DAC5-C081-5FDDE74EA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6C623-CD9B-E16E-BD06-BB4BC31BA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35147-0C5F-4AE1-A120-07F1B1B6D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00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4D23C-D0F3-83C2-2488-EBEAE3503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6290B-78D3-02E2-DBF3-158DBA4B2A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791CA4-32AD-7691-CA14-99C6F9479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A6FEAA-AF02-D610-BE36-48B0C8938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42006-0947-4ADA-8E3F-DFAF4589420D}" type="datetimeFigureOut">
              <a:rPr lang="en-US" smtClean="0"/>
              <a:t>1/13/24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1E1F97-F589-0199-08F8-2EB82B6A5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E32292-D2AF-7772-FD19-F66A5688A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35147-0C5F-4AE1-A120-07F1B1B6D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11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1C66B-2645-C464-34F4-ECBD3AAEC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8CF32-F8FB-87FE-27DB-D8119E54B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A15ADA-7BC6-23AC-AEEC-01EFC177D8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F4AEB3-A089-2FEF-3A4D-0DCA690B22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3B3855-D1DD-F2ED-650A-4E7649CCA8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6EDAB9-A52F-05C7-18B0-4BDE009E2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42006-0947-4ADA-8E3F-DFAF4589420D}" type="datetimeFigureOut">
              <a:rPr lang="en-US" smtClean="0"/>
              <a:t>1/13/24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07573B-D7A9-0A73-5EF8-5CC797416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0DF1B-7B02-4842-ED8C-9C8D8392F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35147-0C5F-4AE1-A120-07F1B1B6D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547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D12D1-985D-CEB9-332A-55F6FDABA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A991EA-4659-D624-C6D0-8628894B5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42006-0947-4ADA-8E3F-DFAF4589420D}" type="datetimeFigureOut">
              <a:rPr lang="en-US" smtClean="0"/>
              <a:t>1/13/24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518B46-119A-6EA4-A0B8-E571590A6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4053D3-9D0F-0787-2F77-646AF8F65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35147-0C5F-4AE1-A120-07F1B1B6D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812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859B07-1538-D9A3-45C0-D13D57905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42006-0947-4ADA-8E3F-DFAF4589420D}" type="datetimeFigureOut">
              <a:rPr lang="en-US" smtClean="0"/>
              <a:t>1/13/24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016811-2FED-09A4-E3AB-4D41DC085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D9153-6877-C38C-157D-A6ED55EBE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35147-0C5F-4AE1-A120-07F1B1B6D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553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77B80-749C-B621-AA82-69ACA01C1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6EA3E-8E06-947B-8919-947A26BE8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72C30A-95F5-6028-3123-3D6A009FF4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ECF3CA-D33C-BEF1-C7DF-D61DCA397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42006-0947-4ADA-8E3F-DFAF4589420D}" type="datetimeFigureOut">
              <a:rPr lang="en-US" smtClean="0"/>
              <a:t>1/13/24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433432-F021-4BFB-9D3D-526F32CD6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78AC6D-8E44-4311-B5A2-C255FD27E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35147-0C5F-4AE1-A120-07F1B1B6D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95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E6945-0B75-DB7F-6CED-5847B7172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F8AD92-48C9-26AB-095C-849C77945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A70D1-9F98-BE80-082E-C16462327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AAA1EB-4C90-4824-96AB-9F64B3B4F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42006-0947-4ADA-8E3F-DFAF4589420D}" type="datetimeFigureOut">
              <a:rPr lang="en-US" smtClean="0"/>
              <a:t>1/13/24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C0BBCF-ED55-CE81-DD58-1B5AE52C2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A6B27E-5CB3-BD94-43EC-339FA538F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35147-0C5F-4AE1-A120-07F1B1B6D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30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40846E-047C-DC4C-9E73-76F3940B0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307" y="365125"/>
            <a:ext cx="109333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C78D1-7553-84D7-0D97-67A1D3ABDB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307" y="1825625"/>
            <a:ext cx="109333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80CCD-3EC4-CBB4-93F6-AED166CDCE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9307" y="6356350"/>
            <a:ext cx="29520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42006-0947-4ADA-8E3F-DFAF4589420D}" type="datetimeFigureOut">
              <a:rPr lang="en-US" smtClean="0"/>
              <a:t>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220C1-62BC-0F3A-69A5-226F953960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9D2E0-6C3C-34A7-8F97-DC6ADCAF1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356350"/>
            <a:ext cx="29520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35147-0C5F-4AE1-A120-07F1B1B6D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698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10" Type="http://schemas.openxmlformats.org/officeDocument/2006/relationships/image" Target="../media/image17.png"/><Relationship Id="rId4" Type="http://schemas.openxmlformats.org/officeDocument/2006/relationships/image" Target="../media/image23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7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6.png"/><Relationship Id="rId2" Type="http://schemas.openxmlformats.org/officeDocument/2006/relationships/image" Target="../media/image24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9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uilding with a metal facade in Seattle">
            <a:extLst>
              <a:ext uri="{FF2B5EF4-FFF2-40B4-BE49-F238E27FC236}">
                <a16:creationId xmlns:a16="http://schemas.microsoft.com/office/drawing/2014/main" id="{C37E65BC-32B7-48C6-00A5-E1395041D6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" t="23729" r="7906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picture containing building, brick&#10;&#10;Description automatically generated">
            <a:extLst>
              <a:ext uri="{FF2B5EF4-FFF2-40B4-BE49-F238E27FC236}">
                <a16:creationId xmlns:a16="http://schemas.microsoft.com/office/drawing/2014/main" id="{90F885BC-67E5-24C2-24A4-8E9EBA4E36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7130" y="13099"/>
            <a:ext cx="12192001" cy="68580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B9894C-1A33-B80E-E406-B981F3FF3350}"/>
              </a:ext>
            </a:extLst>
          </p:cNvPr>
          <p:cNvSpPr/>
          <p:nvPr/>
        </p:nvSpPr>
        <p:spPr>
          <a:xfrm>
            <a:off x="-2" y="4648200"/>
            <a:ext cx="12192001" cy="220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5FCAB3-768A-E536-38D9-BFB8A74C1854}"/>
              </a:ext>
            </a:extLst>
          </p:cNvPr>
          <p:cNvSpPr txBox="1"/>
          <p:nvPr/>
        </p:nvSpPr>
        <p:spPr>
          <a:xfrm>
            <a:off x="405121" y="4851209"/>
            <a:ext cx="6357668" cy="873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BUILDING FAÇADE LAYOUTS AND OPTIMIZATION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 Light" panose="020F03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Final Project | 5002 Discrete Structures | Lipeipei Sun</a:t>
            </a:r>
            <a:endParaRPr lang="en-US" sz="12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641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360134-C50F-6F24-DDA2-52047BC6A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768406-E8B7-7211-8B6A-5957B396AC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04" r="49630" b="32302"/>
          <a:stretch/>
        </p:blipFill>
        <p:spPr>
          <a:xfrm>
            <a:off x="440234" y="3428999"/>
            <a:ext cx="6090760" cy="20783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9DD8D3-48E2-4220-C105-2C27A85020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8000"/>
          </a:blip>
          <a:srcRect l="33142" t="31904" r="35247" b="32302"/>
          <a:stretch/>
        </p:blipFill>
        <p:spPr>
          <a:xfrm>
            <a:off x="7404423" y="3429000"/>
            <a:ext cx="3822451" cy="20783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09CD8C-EBEF-3C77-D638-440307AB08D7}"/>
              </a:ext>
            </a:extLst>
          </p:cNvPr>
          <p:cNvCxnSpPr>
            <a:cxnSpLocks/>
          </p:cNvCxnSpPr>
          <p:nvPr/>
        </p:nvCxnSpPr>
        <p:spPr>
          <a:xfrm>
            <a:off x="6950422" y="3601821"/>
            <a:ext cx="4403377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3B26F5-DCAF-9252-956B-690253355964}"/>
              </a:ext>
            </a:extLst>
          </p:cNvPr>
          <p:cNvCxnSpPr>
            <a:cxnSpLocks/>
          </p:cNvCxnSpPr>
          <p:nvPr/>
        </p:nvCxnSpPr>
        <p:spPr>
          <a:xfrm>
            <a:off x="7031560" y="4666991"/>
            <a:ext cx="0" cy="7637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914C7C-B392-7165-CFE7-A1626E9E61D2}"/>
              </a:ext>
            </a:extLst>
          </p:cNvPr>
          <p:cNvCxnSpPr>
            <a:cxnSpLocks/>
          </p:cNvCxnSpPr>
          <p:nvPr/>
        </p:nvCxnSpPr>
        <p:spPr>
          <a:xfrm>
            <a:off x="7404424" y="3223772"/>
            <a:ext cx="0" cy="2207004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E2DEA0-998A-0BF3-3EC2-DAE45AB921E4}"/>
              </a:ext>
            </a:extLst>
          </p:cNvPr>
          <p:cNvCxnSpPr>
            <a:cxnSpLocks/>
          </p:cNvCxnSpPr>
          <p:nvPr/>
        </p:nvCxnSpPr>
        <p:spPr>
          <a:xfrm>
            <a:off x="11227431" y="3223772"/>
            <a:ext cx="0" cy="2207004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50AA5F0-5A43-852B-6178-DF90BA14AD2A}"/>
              </a:ext>
            </a:extLst>
          </p:cNvPr>
          <p:cNvSpPr txBox="1"/>
          <p:nvPr/>
        </p:nvSpPr>
        <p:spPr>
          <a:xfrm>
            <a:off x="6797346" y="4352014"/>
            <a:ext cx="53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54’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5FBABB0-9497-C7FE-76B7-0C38AAE2C5E5}"/>
              </a:ext>
            </a:extLst>
          </p:cNvPr>
          <p:cNvCxnSpPr>
            <a:cxnSpLocks/>
          </p:cNvCxnSpPr>
          <p:nvPr/>
        </p:nvCxnSpPr>
        <p:spPr>
          <a:xfrm>
            <a:off x="6950422" y="5323831"/>
            <a:ext cx="4403377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BE7C94-E23D-15E5-0725-FBBC29429543}"/>
              </a:ext>
            </a:extLst>
          </p:cNvPr>
          <p:cNvCxnSpPr>
            <a:cxnSpLocks/>
          </p:cNvCxnSpPr>
          <p:nvPr/>
        </p:nvCxnSpPr>
        <p:spPr>
          <a:xfrm>
            <a:off x="7031560" y="3495388"/>
            <a:ext cx="0" cy="9091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993CB8-7B17-197D-A3FF-80AF6B007812}"/>
              </a:ext>
            </a:extLst>
          </p:cNvPr>
          <p:cNvCxnSpPr>
            <a:cxnSpLocks/>
          </p:cNvCxnSpPr>
          <p:nvPr/>
        </p:nvCxnSpPr>
        <p:spPr>
          <a:xfrm>
            <a:off x="9507431" y="3317441"/>
            <a:ext cx="18463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D32526-96D9-C9E4-63E4-17518EC56768}"/>
              </a:ext>
            </a:extLst>
          </p:cNvPr>
          <p:cNvCxnSpPr>
            <a:cxnSpLocks/>
          </p:cNvCxnSpPr>
          <p:nvPr/>
        </p:nvCxnSpPr>
        <p:spPr>
          <a:xfrm>
            <a:off x="7235158" y="3317441"/>
            <a:ext cx="1698589" cy="59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3EF86E5-128D-3BCB-B428-708BD2CAA660}"/>
              </a:ext>
            </a:extLst>
          </p:cNvPr>
          <p:cNvSpPr txBox="1"/>
          <p:nvPr/>
        </p:nvSpPr>
        <p:spPr>
          <a:xfrm>
            <a:off x="8011503" y="3160289"/>
            <a:ext cx="2419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FF"/>
                </a:highlight>
              </a:rPr>
              <a:t>(40” X </a:t>
            </a:r>
            <a:r>
              <a:rPr lang="en-US" b="1" dirty="0">
                <a:highlight>
                  <a:srgbClr val="FFFFFF"/>
                </a:highlight>
              </a:rPr>
              <a:t>42 BAYS</a:t>
            </a:r>
            <a:r>
              <a:rPr lang="en-US" dirty="0">
                <a:highlight>
                  <a:srgbClr val="FFFFFF"/>
                </a:highlight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BE0910-FE20-4A4F-70B8-3BC13D1E5DDF}"/>
              </a:ext>
            </a:extLst>
          </p:cNvPr>
          <p:cNvSpPr txBox="1"/>
          <p:nvPr/>
        </p:nvSpPr>
        <p:spPr>
          <a:xfrm>
            <a:off x="8847440" y="2898013"/>
            <a:ext cx="747237" cy="244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140’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1ECAF6-5546-A345-3E08-5C02AC64845F}"/>
              </a:ext>
            </a:extLst>
          </p:cNvPr>
          <p:cNvSpPr txBox="1"/>
          <p:nvPr/>
        </p:nvSpPr>
        <p:spPr>
          <a:xfrm>
            <a:off x="465988" y="1613172"/>
            <a:ext cx="5503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1. </a:t>
            </a:r>
          </a:p>
          <a:p>
            <a:r>
              <a:rPr lang="en-US" dirty="0"/>
              <a:t>Find all valid options for the vertical bays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B0AAC5-20D2-5158-026B-7693CF42677A}"/>
              </a:ext>
            </a:extLst>
          </p:cNvPr>
          <p:cNvSpPr txBox="1"/>
          <p:nvPr/>
        </p:nvSpPr>
        <p:spPr>
          <a:xfrm>
            <a:off x="7031560" y="1613172"/>
            <a:ext cx="4322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2. </a:t>
            </a:r>
          </a:p>
          <a:p>
            <a:r>
              <a:rPr lang="en-US" dirty="0"/>
              <a:t>Rearrange the vertical bays on building façade based on the requirements </a:t>
            </a:r>
          </a:p>
        </p:txBody>
      </p:sp>
    </p:spTree>
    <p:extLst>
      <p:ext uri="{BB962C8B-B14F-4D97-AF65-F5344CB8AC3E}">
        <p14:creationId xmlns:p14="http://schemas.microsoft.com/office/powerpoint/2010/main" val="3053185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9070DC-65F9-8BC0-6B7A-8C36AF8F45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93" b="29511"/>
          <a:stretch/>
        </p:blipFill>
        <p:spPr>
          <a:xfrm>
            <a:off x="820848" y="2932942"/>
            <a:ext cx="10925175" cy="192884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0D6DE59-0608-F114-3339-FC0B92E4D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OTPIONS FOR VERTICAL BAYS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6A47DB-4BEC-B0C4-57A9-DDB86291C8E8}"/>
              </a:ext>
            </a:extLst>
          </p:cNvPr>
          <p:cNvSpPr txBox="1"/>
          <p:nvPr/>
        </p:nvSpPr>
        <p:spPr>
          <a:xfrm>
            <a:off x="130314" y="2781893"/>
            <a:ext cx="707886" cy="24338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BUILDING HEIGHT</a:t>
            </a:r>
          </a:p>
          <a:p>
            <a:pPr algn="ctr"/>
            <a:r>
              <a:rPr lang="en-US" sz="1600" dirty="0"/>
              <a:t>(54 FOOT MAX)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DFD19-C485-C736-4907-78B674084C0C}"/>
              </a:ext>
            </a:extLst>
          </p:cNvPr>
          <p:cNvSpPr txBox="1"/>
          <p:nvPr/>
        </p:nvSpPr>
        <p:spPr>
          <a:xfrm rot="16200000">
            <a:off x="5384771" y="3220144"/>
            <a:ext cx="707886" cy="399117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141 OPTIONS </a:t>
            </a:r>
          </a:p>
          <a:p>
            <a:pPr algn="ctr"/>
            <a:r>
              <a:rPr lang="en-US" sz="1600" dirty="0"/>
              <a:t>(REPRESENTED AT 40” WIDE PER BAY)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6F65F7-5FA8-CFF7-D6F2-97B9D9CC6EAF}"/>
              </a:ext>
            </a:extLst>
          </p:cNvPr>
          <p:cNvSpPr txBox="1"/>
          <p:nvPr/>
        </p:nvSpPr>
        <p:spPr>
          <a:xfrm rot="16200000">
            <a:off x="2207794" y="332935"/>
            <a:ext cx="984885" cy="353377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000" dirty="0"/>
              <a:t>Combinations based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3’, 6’, 9’ solid panels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12’ and 15’ windows</a:t>
            </a:r>
          </a:p>
        </p:txBody>
      </p:sp>
    </p:spTree>
    <p:extLst>
      <p:ext uri="{BB962C8B-B14F-4D97-AF65-F5344CB8AC3E}">
        <p14:creationId xmlns:p14="http://schemas.microsoft.com/office/powerpoint/2010/main" val="743505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C888C6B-ED6C-9C76-57B9-765269015E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05" b="32647"/>
          <a:stretch/>
        </p:blipFill>
        <p:spPr>
          <a:xfrm>
            <a:off x="820848" y="2592264"/>
            <a:ext cx="10925175" cy="21373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7F6801-486C-A0C5-635A-1ADAD8E7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NARROW DOWN THE OPTIONS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F359A7-D093-9342-78BE-2F2C5D6473E1}"/>
              </a:ext>
            </a:extLst>
          </p:cNvPr>
          <p:cNvSpPr txBox="1"/>
          <p:nvPr/>
        </p:nvSpPr>
        <p:spPr>
          <a:xfrm>
            <a:off x="130314" y="2781893"/>
            <a:ext cx="707886" cy="24338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BUILDING HEIGHT</a:t>
            </a:r>
          </a:p>
          <a:p>
            <a:pPr algn="ctr"/>
            <a:r>
              <a:rPr lang="en-US" sz="1600" dirty="0"/>
              <a:t>(54 FOOT MAX)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F41557-5A30-8FA3-96EC-831DAB25CFDB}"/>
              </a:ext>
            </a:extLst>
          </p:cNvPr>
          <p:cNvSpPr txBox="1"/>
          <p:nvPr/>
        </p:nvSpPr>
        <p:spPr>
          <a:xfrm rot="16200000">
            <a:off x="5384771" y="3220144"/>
            <a:ext cx="707886" cy="399117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141 OPTIONS </a:t>
            </a:r>
          </a:p>
          <a:p>
            <a:pPr algn="ctr"/>
            <a:r>
              <a:rPr lang="en-US" sz="1600" dirty="0"/>
              <a:t>(REPRESENTED AT 40” WIDE PER BAY)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CBCF10-68DD-E09E-06E0-62FB673842A7}"/>
              </a:ext>
            </a:extLst>
          </p:cNvPr>
          <p:cNvSpPr txBox="1"/>
          <p:nvPr/>
        </p:nvSpPr>
        <p:spPr>
          <a:xfrm rot="16200000">
            <a:off x="3565158" y="-1024430"/>
            <a:ext cx="984885" cy="624850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000" dirty="0"/>
              <a:t>Eliminate invalid options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Max two 3’ panel unless there is a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Max one 12’ tall window and two 15’ tall window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A3FBC3-C7AA-C2FB-1694-23EE32ED23A7}"/>
              </a:ext>
            </a:extLst>
          </p:cNvPr>
          <p:cNvSpPr/>
          <p:nvPr/>
        </p:nvSpPr>
        <p:spPr>
          <a:xfrm>
            <a:off x="838200" y="3188096"/>
            <a:ext cx="6132968" cy="167369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D19A71-C98E-F322-768D-5AB50ED17379}"/>
              </a:ext>
            </a:extLst>
          </p:cNvPr>
          <p:cNvSpPr/>
          <p:nvPr/>
        </p:nvSpPr>
        <p:spPr>
          <a:xfrm flipH="1">
            <a:off x="7352735" y="3188096"/>
            <a:ext cx="632421" cy="167369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49DA7F-15DB-45BA-6D53-EB28C4F1625D}"/>
              </a:ext>
            </a:extLst>
          </p:cNvPr>
          <p:cNvSpPr/>
          <p:nvPr/>
        </p:nvSpPr>
        <p:spPr>
          <a:xfrm flipH="1">
            <a:off x="8654407" y="3188096"/>
            <a:ext cx="306122" cy="167369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EDFE7A-F5A9-5E25-5E10-8DDCB0E357F9}"/>
              </a:ext>
            </a:extLst>
          </p:cNvPr>
          <p:cNvSpPr/>
          <p:nvPr/>
        </p:nvSpPr>
        <p:spPr>
          <a:xfrm flipH="1">
            <a:off x="9045547" y="3188096"/>
            <a:ext cx="71294" cy="167369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C0FABF-B5D3-8AD9-10E1-7B5D66A063C4}"/>
              </a:ext>
            </a:extLst>
          </p:cNvPr>
          <p:cNvSpPr/>
          <p:nvPr/>
        </p:nvSpPr>
        <p:spPr>
          <a:xfrm flipH="1">
            <a:off x="9201859" y="3188096"/>
            <a:ext cx="71294" cy="167369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CFE9FE-97A8-75B8-A5C8-C75783ED7081}"/>
              </a:ext>
            </a:extLst>
          </p:cNvPr>
          <p:cNvSpPr/>
          <p:nvPr/>
        </p:nvSpPr>
        <p:spPr>
          <a:xfrm flipH="1">
            <a:off x="9428195" y="3188096"/>
            <a:ext cx="71294" cy="167369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5CB7A8-B2CB-8083-4A22-D6F655E962BD}"/>
              </a:ext>
            </a:extLst>
          </p:cNvPr>
          <p:cNvSpPr/>
          <p:nvPr/>
        </p:nvSpPr>
        <p:spPr>
          <a:xfrm flipH="1">
            <a:off x="11660160" y="3188096"/>
            <a:ext cx="71294" cy="167369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D8062E-BB48-F859-B107-83124BEC0B43}"/>
              </a:ext>
            </a:extLst>
          </p:cNvPr>
          <p:cNvSpPr/>
          <p:nvPr/>
        </p:nvSpPr>
        <p:spPr>
          <a:xfrm flipH="1">
            <a:off x="11277512" y="3188096"/>
            <a:ext cx="71294" cy="167369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57C0714-9D98-5354-824F-AC95F11C3C94}"/>
              </a:ext>
            </a:extLst>
          </p:cNvPr>
          <p:cNvSpPr/>
          <p:nvPr/>
        </p:nvSpPr>
        <p:spPr>
          <a:xfrm flipH="1">
            <a:off x="11578542" y="3188096"/>
            <a:ext cx="71294" cy="167369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808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E3A75-B6B6-3D53-FEBF-45A175F69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NARROW DOWN THE OPTIONS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4485AF-9107-4A92-9020-B4B9B6EED8E1}"/>
              </a:ext>
            </a:extLst>
          </p:cNvPr>
          <p:cNvSpPr txBox="1"/>
          <p:nvPr/>
        </p:nvSpPr>
        <p:spPr>
          <a:xfrm>
            <a:off x="7737264" y="2592264"/>
            <a:ext cx="707886" cy="24338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BUILDING HEIGHT</a:t>
            </a:r>
          </a:p>
          <a:p>
            <a:pPr algn="ctr"/>
            <a:r>
              <a:rPr lang="en-US" sz="1600" dirty="0"/>
              <a:t>(54 FOOT MAX)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0B67C2-EE0C-E9D3-468B-E9C615DB80EA}"/>
              </a:ext>
            </a:extLst>
          </p:cNvPr>
          <p:cNvSpPr txBox="1"/>
          <p:nvPr/>
        </p:nvSpPr>
        <p:spPr>
          <a:xfrm rot="16200000">
            <a:off x="9077295" y="4102242"/>
            <a:ext cx="461665" cy="24338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15 OPTIONS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99B4F8-5015-DDE1-B72F-BDD67948D320}"/>
              </a:ext>
            </a:extLst>
          </p:cNvPr>
          <p:cNvSpPr txBox="1"/>
          <p:nvPr/>
        </p:nvSpPr>
        <p:spPr>
          <a:xfrm rot="16200000">
            <a:off x="3565158" y="-1024430"/>
            <a:ext cx="984885" cy="624850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000" dirty="0"/>
              <a:t>Eliminate invalid options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Max two 3’ panel unless there is a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Max one 12’ tall window and two 15’ tall window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913C13-A9CA-D4F1-F6CA-22343894C5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213" b="30321"/>
          <a:stretch/>
        </p:blipFill>
        <p:spPr>
          <a:xfrm>
            <a:off x="838199" y="3316741"/>
            <a:ext cx="5945767" cy="9275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E25147-958E-AC3A-A01D-1B2274DA4556}"/>
              </a:ext>
            </a:extLst>
          </p:cNvPr>
          <p:cNvSpPr txBox="1"/>
          <p:nvPr/>
        </p:nvSpPr>
        <p:spPr>
          <a:xfrm rot="16200000">
            <a:off x="3516017" y="4102242"/>
            <a:ext cx="461665" cy="24338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141 OPTIONS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56124A7-B80B-E41E-BF68-AEB60D61F121}"/>
              </a:ext>
            </a:extLst>
          </p:cNvPr>
          <p:cNvSpPr/>
          <p:nvPr/>
        </p:nvSpPr>
        <p:spPr>
          <a:xfrm>
            <a:off x="6953061" y="3633866"/>
            <a:ext cx="707886" cy="350635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2FFB83-3630-5936-B81A-16BF75A855DB}"/>
              </a:ext>
            </a:extLst>
          </p:cNvPr>
          <p:cNvSpPr txBox="1"/>
          <p:nvPr/>
        </p:nvSpPr>
        <p:spPr>
          <a:xfrm>
            <a:off x="387515" y="2592264"/>
            <a:ext cx="492443" cy="24338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1000" dirty="0"/>
              <a:t>BUILDING HEIGHT</a:t>
            </a:r>
          </a:p>
          <a:p>
            <a:pPr algn="ctr"/>
            <a:r>
              <a:rPr lang="en-US" sz="1000" dirty="0"/>
              <a:t>(54 FOOT MAX)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72E5A2-3F05-6CB7-1B2D-B28CCA0649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888" b="33889"/>
          <a:stretch/>
        </p:blipFill>
        <p:spPr>
          <a:xfrm>
            <a:off x="8652685" y="2655764"/>
            <a:ext cx="201877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00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F52EA22C-B4E6-AAAA-12A2-C75438ADAC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888" b="33889"/>
          <a:stretch/>
        </p:blipFill>
        <p:spPr>
          <a:xfrm>
            <a:off x="1697144" y="2655764"/>
            <a:ext cx="2018770" cy="2209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AA2123-EE56-C180-A8C9-D9B9F338D89E}"/>
              </a:ext>
            </a:extLst>
          </p:cNvPr>
          <p:cNvSpPr txBox="1"/>
          <p:nvPr/>
        </p:nvSpPr>
        <p:spPr>
          <a:xfrm>
            <a:off x="838200" y="2592264"/>
            <a:ext cx="707886" cy="24338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BUILDING HEIGHT</a:t>
            </a:r>
          </a:p>
          <a:p>
            <a:pPr algn="ctr"/>
            <a:r>
              <a:rPr lang="en-US" sz="1600" dirty="0"/>
              <a:t>(54 FOOT MAX)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FDE3F9-6EB5-B6FD-BC3F-1856F459688E}"/>
              </a:ext>
            </a:extLst>
          </p:cNvPr>
          <p:cNvSpPr txBox="1"/>
          <p:nvPr/>
        </p:nvSpPr>
        <p:spPr>
          <a:xfrm rot="16200000">
            <a:off x="2532173" y="4102242"/>
            <a:ext cx="461665" cy="24338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15 OPTIONS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F85439-5A65-EAEE-2E4C-0B2C33650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AA52505-8390-4E57-36CB-13B4792A7844}"/>
              </a:ext>
            </a:extLst>
          </p:cNvPr>
          <p:cNvSpPr/>
          <p:nvPr/>
        </p:nvSpPr>
        <p:spPr>
          <a:xfrm>
            <a:off x="2517081" y="2682923"/>
            <a:ext cx="199176" cy="2140690"/>
          </a:xfrm>
          <a:prstGeom prst="round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7C0DAA-E670-D4B4-0CFC-9298D21379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814" b="32696"/>
          <a:stretch/>
        </p:blipFill>
        <p:spPr>
          <a:xfrm>
            <a:off x="7284529" y="2500230"/>
            <a:ext cx="3633463" cy="24338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A6F1F0-DC83-04AA-4285-B9D3838D7E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959" t="33889" r="52950" b="33889"/>
          <a:stretch/>
        </p:blipFill>
        <p:spPr>
          <a:xfrm>
            <a:off x="5729591" y="2646036"/>
            <a:ext cx="145916" cy="2209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88E783E-D849-7D20-CA9A-0E67684E3580}"/>
              </a:ext>
            </a:extLst>
          </p:cNvPr>
          <p:cNvSpPr txBox="1"/>
          <p:nvPr/>
        </p:nvSpPr>
        <p:spPr>
          <a:xfrm rot="16200000">
            <a:off x="5448606" y="4102242"/>
            <a:ext cx="707886" cy="24338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PANEL TYPES</a:t>
            </a:r>
          </a:p>
          <a:p>
            <a:pPr algn="ctr"/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C8BCF0-FA78-C3B4-9A45-05C83166A0D4}"/>
              </a:ext>
            </a:extLst>
          </p:cNvPr>
          <p:cNvSpPr txBox="1"/>
          <p:nvPr/>
        </p:nvSpPr>
        <p:spPr>
          <a:xfrm rot="16200000">
            <a:off x="8414157" y="3570531"/>
            <a:ext cx="984885" cy="377425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28 WAYS TO ARRANGE </a:t>
            </a:r>
          </a:p>
          <a:p>
            <a:pPr algn="ctr"/>
            <a:r>
              <a:rPr lang="en-US" dirty="0"/>
              <a:t>THE PANELS</a:t>
            </a:r>
          </a:p>
          <a:p>
            <a:pPr algn="ctr"/>
            <a:endParaRPr 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420D7B-F204-E149-1B1B-00A34CFBB9EC}"/>
              </a:ext>
            </a:extLst>
          </p:cNvPr>
          <p:cNvSpPr txBox="1"/>
          <p:nvPr/>
        </p:nvSpPr>
        <p:spPr>
          <a:xfrm rot="16200000">
            <a:off x="3811379" y="-1024430"/>
            <a:ext cx="492443" cy="624850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000" dirty="0"/>
              <a:t>Get valid and unique panel arrangements</a:t>
            </a:r>
          </a:p>
        </p:txBody>
      </p:sp>
    </p:spTree>
    <p:extLst>
      <p:ext uri="{BB962C8B-B14F-4D97-AF65-F5344CB8AC3E}">
        <p14:creationId xmlns:p14="http://schemas.microsoft.com/office/powerpoint/2010/main" val="1010572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1CC4A384-2FF0-396A-69C0-9443FACCB8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888" b="33889"/>
          <a:stretch/>
        </p:blipFill>
        <p:spPr>
          <a:xfrm>
            <a:off x="1697144" y="2655764"/>
            <a:ext cx="2018770" cy="2209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AA2123-EE56-C180-A8C9-D9B9F338D89E}"/>
              </a:ext>
            </a:extLst>
          </p:cNvPr>
          <p:cNvSpPr txBox="1"/>
          <p:nvPr/>
        </p:nvSpPr>
        <p:spPr>
          <a:xfrm>
            <a:off x="838200" y="2592264"/>
            <a:ext cx="707886" cy="24338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BUILDING HEIGHT</a:t>
            </a:r>
          </a:p>
          <a:p>
            <a:pPr algn="ctr"/>
            <a:r>
              <a:rPr lang="en-US" sz="1600" dirty="0"/>
              <a:t>(54 FOOT MAX)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FDE3F9-6EB5-B6FD-BC3F-1856F459688E}"/>
              </a:ext>
            </a:extLst>
          </p:cNvPr>
          <p:cNvSpPr txBox="1"/>
          <p:nvPr/>
        </p:nvSpPr>
        <p:spPr>
          <a:xfrm rot="16200000">
            <a:off x="2532173" y="4102242"/>
            <a:ext cx="461665" cy="24338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15 OPTIONS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F85439-5A65-EAEE-2E4C-0B2C33650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AA52505-8390-4E57-36CB-13B4792A7844}"/>
              </a:ext>
            </a:extLst>
          </p:cNvPr>
          <p:cNvSpPr/>
          <p:nvPr/>
        </p:nvSpPr>
        <p:spPr>
          <a:xfrm>
            <a:off x="2152901" y="2690319"/>
            <a:ext cx="199176" cy="2140690"/>
          </a:xfrm>
          <a:prstGeom prst="round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2A6F1F0-DC83-04AA-4285-B9D3838D7E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09" t="33889" r="68600" b="33889"/>
          <a:stretch/>
        </p:blipFill>
        <p:spPr>
          <a:xfrm>
            <a:off x="5729591" y="2646036"/>
            <a:ext cx="145916" cy="2209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88E783E-D849-7D20-CA9A-0E67684E3580}"/>
              </a:ext>
            </a:extLst>
          </p:cNvPr>
          <p:cNvSpPr txBox="1"/>
          <p:nvPr/>
        </p:nvSpPr>
        <p:spPr>
          <a:xfrm rot="16200000">
            <a:off x="5448606" y="4102242"/>
            <a:ext cx="707886" cy="24338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6 PANEL TYPES</a:t>
            </a:r>
          </a:p>
          <a:p>
            <a:pPr algn="ctr"/>
            <a:endParaRPr 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420D7B-F204-E149-1B1B-00A34CFBB9EC}"/>
              </a:ext>
            </a:extLst>
          </p:cNvPr>
          <p:cNvSpPr txBox="1"/>
          <p:nvPr/>
        </p:nvSpPr>
        <p:spPr>
          <a:xfrm rot="16200000">
            <a:off x="3811379" y="-1024430"/>
            <a:ext cx="492443" cy="624850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000" dirty="0"/>
              <a:t>Get valid and unique panel arrangements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3DD1B5-6659-FCE8-945E-AA2AC95CF23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5801864" y="4867986"/>
            <a:ext cx="141550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570F72-C992-9A85-046B-1A251A9B7252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801864" y="3524319"/>
            <a:ext cx="1415507" cy="0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B843A00-0E9E-7FA8-80A3-6A802D63E0BF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5801864" y="4510804"/>
            <a:ext cx="1415507" cy="0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0F1B741-091D-84F2-D9BD-8DF8554C2CD5}"/>
              </a:ext>
            </a:extLst>
          </p:cNvPr>
          <p:cNvSpPr txBox="1"/>
          <p:nvPr/>
        </p:nvSpPr>
        <p:spPr>
          <a:xfrm>
            <a:off x="7217371" y="3339653"/>
            <a:ext cx="1742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12’ window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995493-B31E-907C-9ED3-C39508B797BB}"/>
              </a:ext>
            </a:extLst>
          </p:cNvPr>
          <p:cNvSpPr txBox="1"/>
          <p:nvPr/>
        </p:nvSpPr>
        <p:spPr>
          <a:xfrm>
            <a:off x="7217371" y="4326138"/>
            <a:ext cx="96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6’ panel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1B132A-9415-D852-397E-1D5E4982679E}"/>
              </a:ext>
            </a:extLst>
          </p:cNvPr>
          <p:cNvSpPr txBox="1"/>
          <p:nvPr/>
        </p:nvSpPr>
        <p:spPr>
          <a:xfrm>
            <a:off x="7217371" y="4683320"/>
            <a:ext cx="96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3’ panel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C66EC4F-7B30-0053-EC3C-4B0FB2693F2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5801864" y="4241057"/>
            <a:ext cx="1415507" cy="0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6C16F80-CB63-583C-FDA5-2D440EAA4754}"/>
              </a:ext>
            </a:extLst>
          </p:cNvPr>
          <p:cNvSpPr txBox="1"/>
          <p:nvPr/>
        </p:nvSpPr>
        <p:spPr>
          <a:xfrm>
            <a:off x="7217371" y="4056391"/>
            <a:ext cx="96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9’ panel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13FAA4-5CD0-0F2D-588D-D657D6D86124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5801864" y="2981284"/>
            <a:ext cx="1415507" cy="0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FE25551-96D3-EB65-6FA1-2100AE468198}"/>
              </a:ext>
            </a:extLst>
          </p:cNvPr>
          <p:cNvSpPr txBox="1"/>
          <p:nvPr/>
        </p:nvSpPr>
        <p:spPr>
          <a:xfrm>
            <a:off x="7217371" y="2796618"/>
            <a:ext cx="1742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15’ window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A116FD9-F356-B9C5-4252-E5DA28BE694C}"/>
              </a:ext>
            </a:extLst>
          </p:cNvPr>
          <p:cNvCxnSpPr>
            <a:cxnSpLocks/>
          </p:cNvCxnSpPr>
          <p:nvPr/>
        </p:nvCxnSpPr>
        <p:spPr>
          <a:xfrm>
            <a:off x="5801864" y="4698493"/>
            <a:ext cx="0" cy="179424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29F5AED-BE57-B964-F83C-4FB46F39CC83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5801864" y="3910491"/>
            <a:ext cx="1415507" cy="0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18DD3C5-1167-F829-6EF4-EF27E3CC25C0}"/>
              </a:ext>
            </a:extLst>
          </p:cNvPr>
          <p:cNvSpPr txBox="1"/>
          <p:nvPr/>
        </p:nvSpPr>
        <p:spPr>
          <a:xfrm>
            <a:off x="7217371" y="3725825"/>
            <a:ext cx="96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9’ panel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AF13B-4E83-553C-9857-0EB41154927D}"/>
              </a:ext>
            </a:extLst>
          </p:cNvPr>
          <p:cNvSpPr txBox="1"/>
          <p:nvPr/>
        </p:nvSpPr>
        <p:spPr>
          <a:xfrm>
            <a:off x="9106710" y="3248771"/>
            <a:ext cx="11235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6!</a:t>
            </a:r>
          </a:p>
          <a:p>
            <a:pPr algn="ctr"/>
            <a:r>
              <a:rPr lang="en-US" sz="3200" dirty="0"/>
              <a:t>2!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0D8FE3-EB30-2954-EB96-A09783F74D25}"/>
              </a:ext>
            </a:extLst>
          </p:cNvPr>
          <p:cNvSpPr txBox="1"/>
          <p:nvPr/>
        </p:nvSpPr>
        <p:spPr>
          <a:xfrm>
            <a:off x="10230255" y="3433437"/>
            <a:ext cx="1123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= 360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1095740-C389-D181-E0F9-E0B2205610BD}"/>
              </a:ext>
            </a:extLst>
          </p:cNvPr>
          <p:cNvCxnSpPr>
            <a:cxnSpLocks/>
          </p:cNvCxnSpPr>
          <p:nvPr/>
        </p:nvCxnSpPr>
        <p:spPr>
          <a:xfrm>
            <a:off x="9303346" y="3760664"/>
            <a:ext cx="73027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8671608-F9DB-B9AF-A6D1-F4D7DC681617}"/>
              </a:ext>
            </a:extLst>
          </p:cNvPr>
          <p:cNvSpPr/>
          <p:nvPr/>
        </p:nvSpPr>
        <p:spPr>
          <a:xfrm>
            <a:off x="7217371" y="3725825"/>
            <a:ext cx="962025" cy="687748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700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639821-D552-E964-A6B7-DC365434C1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190" r="76762" b="33932"/>
          <a:stretch/>
        </p:blipFill>
        <p:spPr>
          <a:xfrm>
            <a:off x="2261449" y="0"/>
            <a:ext cx="10515599" cy="14317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FB1DDA-AFF9-6B25-835B-5A88D73B6C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09" t="33889" r="68600" b="33889"/>
          <a:stretch/>
        </p:blipFill>
        <p:spPr>
          <a:xfrm>
            <a:off x="1068694" y="2646036"/>
            <a:ext cx="145916" cy="2209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854E06-65B1-8BF1-669B-8E0BD679F64E}"/>
              </a:ext>
            </a:extLst>
          </p:cNvPr>
          <p:cNvSpPr txBox="1"/>
          <p:nvPr/>
        </p:nvSpPr>
        <p:spPr>
          <a:xfrm rot="16200000">
            <a:off x="787709" y="4102242"/>
            <a:ext cx="707886" cy="24338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6 PANEL TYPES</a:t>
            </a:r>
          </a:p>
          <a:p>
            <a:pPr algn="ctr"/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E95813-744F-B875-4F4C-B61C300F88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39" t="33168" r="53522" b="34609"/>
          <a:stretch/>
        </p:blipFill>
        <p:spPr>
          <a:xfrm>
            <a:off x="2358572" y="1261341"/>
            <a:ext cx="10515599" cy="22098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13691F-8CC3-3B61-7FC1-2EB0641FE8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78" t="33168" r="30283" b="34609"/>
          <a:stretch/>
        </p:blipFill>
        <p:spPr>
          <a:xfrm>
            <a:off x="2358572" y="3407972"/>
            <a:ext cx="10515599" cy="2209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FC3087-2C03-1188-1530-B69548997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716" t="33168" b="48428"/>
          <a:stretch/>
        </p:blipFill>
        <p:spPr>
          <a:xfrm>
            <a:off x="2358572" y="5595919"/>
            <a:ext cx="13703398" cy="12620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5C1184-EB1F-974C-40EA-67CC5EF35E17}"/>
              </a:ext>
            </a:extLst>
          </p:cNvPr>
          <p:cNvSpPr txBox="1"/>
          <p:nvPr/>
        </p:nvSpPr>
        <p:spPr>
          <a:xfrm>
            <a:off x="4169229" y="2742707"/>
            <a:ext cx="74458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tx1">
                    <a:lumMod val="95000"/>
                    <a:lumOff val="5000"/>
                    <a:alpha val="84000"/>
                  </a:schemeClr>
                </a:solidFill>
                <a:latin typeface="Impact" panose="020B0806030902050204" pitchFamily="34" charset="0"/>
              </a:rPr>
              <a:t>360 OPTIONS</a:t>
            </a:r>
          </a:p>
        </p:txBody>
      </p:sp>
    </p:spTree>
    <p:extLst>
      <p:ext uri="{BB962C8B-B14F-4D97-AF65-F5344CB8AC3E}">
        <p14:creationId xmlns:p14="http://schemas.microsoft.com/office/powerpoint/2010/main" val="1076482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85439-5A65-EAEE-2E4C-0B2C33650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2A6F1F0-DC83-04AA-4285-B9D3838D7E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09" t="33889" r="68600" b="33889"/>
          <a:stretch/>
        </p:blipFill>
        <p:spPr>
          <a:xfrm>
            <a:off x="5729591" y="2646036"/>
            <a:ext cx="145916" cy="2209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88E783E-D849-7D20-CA9A-0E67684E3580}"/>
              </a:ext>
            </a:extLst>
          </p:cNvPr>
          <p:cNvSpPr txBox="1"/>
          <p:nvPr/>
        </p:nvSpPr>
        <p:spPr>
          <a:xfrm rot="16200000">
            <a:off x="5418851" y="4258034"/>
            <a:ext cx="707886" cy="24338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6 PANEL TYPES</a:t>
            </a:r>
          </a:p>
          <a:p>
            <a:pPr algn="ctr"/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C8BCF0-FA78-C3B4-9A45-05C83166A0D4}"/>
              </a:ext>
            </a:extLst>
          </p:cNvPr>
          <p:cNvSpPr txBox="1"/>
          <p:nvPr/>
        </p:nvSpPr>
        <p:spPr>
          <a:xfrm rot="16200000">
            <a:off x="8222307" y="4459690"/>
            <a:ext cx="984885" cy="230752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3 WAYS TO </a:t>
            </a:r>
          </a:p>
          <a:p>
            <a:pPr algn="ctr"/>
            <a:r>
              <a:rPr lang="en-US" dirty="0"/>
              <a:t>ARRANGE THE PANELS</a:t>
            </a:r>
          </a:p>
          <a:p>
            <a:pPr algn="ctr"/>
            <a:endParaRPr 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420D7B-F204-E149-1B1B-00A34CFBB9EC}"/>
              </a:ext>
            </a:extLst>
          </p:cNvPr>
          <p:cNvSpPr txBox="1"/>
          <p:nvPr/>
        </p:nvSpPr>
        <p:spPr>
          <a:xfrm rot="16200000">
            <a:off x="3657491" y="-1024430"/>
            <a:ext cx="800219" cy="624850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000" dirty="0"/>
              <a:t>Get valid and unique panel arrangements</a:t>
            </a:r>
          </a:p>
          <a:p>
            <a:r>
              <a:rPr lang="en-US" sz="2000" b="1" dirty="0"/>
              <a:t>Ensure windows are located at the correct height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0F831C-4D2D-98D3-0296-ECEC8FC78E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31758" r="-12657" b="32752"/>
          <a:stretch/>
        </p:blipFill>
        <p:spPr>
          <a:xfrm>
            <a:off x="8326976" y="2499931"/>
            <a:ext cx="748382" cy="243384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CAEDBB8-81EC-5989-2AAD-D7E5EFD51FEC}"/>
              </a:ext>
            </a:extLst>
          </p:cNvPr>
          <p:cNvCxnSpPr>
            <a:cxnSpLocks/>
          </p:cNvCxnSpPr>
          <p:nvPr/>
        </p:nvCxnSpPr>
        <p:spPr>
          <a:xfrm>
            <a:off x="8264482" y="2723606"/>
            <a:ext cx="8663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5CAE533-BD2C-BD7E-4A3B-B2421CED560C}"/>
              </a:ext>
            </a:extLst>
          </p:cNvPr>
          <p:cNvCxnSpPr>
            <a:cxnSpLocks/>
          </p:cNvCxnSpPr>
          <p:nvPr/>
        </p:nvCxnSpPr>
        <p:spPr>
          <a:xfrm>
            <a:off x="8264482" y="4747959"/>
            <a:ext cx="8663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16C6A38-9984-BCF6-CB2F-38E6C91E46D7}"/>
              </a:ext>
            </a:extLst>
          </p:cNvPr>
          <p:cNvSpPr txBox="1"/>
          <p:nvPr/>
        </p:nvSpPr>
        <p:spPr>
          <a:xfrm>
            <a:off x="9120452" y="4557787"/>
            <a:ext cx="543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EL0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798CEA-37DA-1C1C-0203-87F9FA7970DA}"/>
              </a:ext>
            </a:extLst>
          </p:cNvPr>
          <p:cNvSpPr txBox="1"/>
          <p:nvPr/>
        </p:nvSpPr>
        <p:spPr>
          <a:xfrm>
            <a:off x="9120451" y="3986126"/>
            <a:ext cx="555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EL15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5431BD-87A9-175A-0175-DFC5049409BC}"/>
              </a:ext>
            </a:extLst>
          </p:cNvPr>
          <p:cNvSpPr txBox="1"/>
          <p:nvPr/>
        </p:nvSpPr>
        <p:spPr>
          <a:xfrm>
            <a:off x="8814167" y="4384400"/>
            <a:ext cx="43056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  <a:highlight>
                  <a:srgbClr val="FFFFFF"/>
                </a:highlight>
              </a:rPr>
              <a:t>12’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BD1C97-57CB-90C4-1D07-F956B7EEFA8D}"/>
              </a:ext>
            </a:extLst>
          </p:cNvPr>
          <p:cNvSpPr txBox="1"/>
          <p:nvPr/>
        </p:nvSpPr>
        <p:spPr>
          <a:xfrm>
            <a:off x="8814166" y="3782031"/>
            <a:ext cx="43056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  <a:highlight>
                  <a:srgbClr val="FFFFFF"/>
                </a:highlight>
              </a:rPr>
              <a:t>15’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E3C58DE-7D14-3ADE-5D82-47EEC6E6594A}"/>
              </a:ext>
            </a:extLst>
          </p:cNvPr>
          <p:cNvCxnSpPr>
            <a:cxnSpLocks/>
          </p:cNvCxnSpPr>
          <p:nvPr/>
        </p:nvCxnSpPr>
        <p:spPr>
          <a:xfrm>
            <a:off x="8337832" y="3617849"/>
            <a:ext cx="794380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165C14-123C-27D0-E60B-296C333B0771}"/>
              </a:ext>
            </a:extLst>
          </p:cNvPr>
          <p:cNvCxnSpPr>
            <a:cxnSpLocks/>
          </p:cNvCxnSpPr>
          <p:nvPr/>
        </p:nvCxnSpPr>
        <p:spPr>
          <a:xfrm>
            <a:off x="8337832" y="4290554"/>
            <a:ext cx="794380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6968571-107E-93AC-68F0-F9D4112144FB}"/>
              </a:ext>
            </a:extLst>
          </p:cNvPr>
          <p:cNvCxnSpPr>
            <a:cxnSpLocks/>
          </p:cNvCxnSpPr>
          <p:nvPr/>
        </p:nvCxnSpPr>
        <p:spPr>
          <a:xfrm>
            <a:off x="8337832" y="4180488"/>
            <a:ext cx="794380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733D58DE-319C-6314-D25E-D58D026941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888" b="33889"/>
          <a:stretch/>
        </p:blipFill>
        <p:spPr>
          <a:xfrm>
            <a:off x="1697144" y="2655764"/>
            <a:ext cx="2018770" cy="22098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41211B5-03D6-CA57-2A02-0A7CDDFFF247}"/>
              </a:ext>
            </a:extLst>
          </p:cNvPr>
          <p:cNvSpPr txBox="1"/>
          <p:nvPr/>
        </p:nvSpPr>
        <p:spPr>
          <a:xfrm>
            <a:off x="838200" y="2592264"/>
            <a:ext cx="707886" cy="24338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BUILDING HEIGHT</a:t>
            </a:r>
          </a:p>
          <a:p>
            <a:pPr algn="ctr"/>
            <a:r>
              <a:rPr lang="en-US" sz="1600" dirty="0"/>
              <a:t>(54 FOOT MAX)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57097C-C6FB-4BF7-CB06-92EEC207E7A2}"/>
              </a:ext>
            </a:extLst>
          </p:cNvPr>
          <p:cNvSpPr txBox="1"/>
          <p:nvPr/>
        </p:nvSpPr>
        <p:spPr>
          <a:xfrm rot="16200000">
            <a:off x="2532173" y="4102242"/>
            <a:ext cx="461665" cy="24338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15 OPTIONS 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4EC5F97-1174-A4EC-C264-7FA145F4BBA9}"/>
              </a:ext>
            </a:extLst>
          </p:cNvPr>
          <p:cNvSpPr/>
          <p:nvPr/>
        </p:nvSpPr>
        <p:spPr>
          <a:xfrm>
            <a:off x="2152901" y="2690319"/>
            <a:ext cx="199176" cy="2140690"/>
          </a:xfrm>
          <a:prstGeom prst="round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19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92E68-D43B-9EF6-F924-62C4D3DCC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AFC6E4-FBF7-45A1-628E-F568DA0D27A6}"/>
              </a:ext>
            </a:extLst>
          </p:cNvPr>
          <p:cNvSpPr txBox="1"/>
          <p:nvPr/>
        </p:nvSpPr>
        <p:spPr>
          <a:xfrm rot="16200000">
            <a:off x="3811379" y="-1024430"/>
            <a:ext cx="492443" cy="624850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000" dirty="0"/>
              <a:t>Get valid and unique panel arrangements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2B983F-1322-39F6-7A7F-02CD1EBF1C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888" b="33889"/>
          <a:stretch/>
        </p:blipFill>
        <p:spPr>
          <a:xfrm>
            <a:off x="1697144" y="2655764"/>
            <a:ext cx="2018770" cy="2209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82DA13-468A-EB23-7081-54AD835CAB59}"/>
              </a:ext>
            </a:extLst>
          </p:cNvPr>
          <p:cNvSpPr txBox="1"/>
          <p:nvPr/>
        </p:nvSpPr>
        <p:spPr>
          <a:xfrm>
            <a:off x="838200" y="2592264"/>
            <a:ext cx="707886" cy="24338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BUILDING HEIGHT</a:t>
            </a:r>
          </a:p>
          <a:p>
            <a:pPr algn="ctr"/>
            <a:r>
              <a:rPr lang="en-US" sz="1600" dirty="0"/>
              <a:t>(54 FOOT MAX)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E481D-9CF6-9C87-4A88-EF839770C0EF}"/>
              </a:ext>
            </a:extLst>
          </p:cNvPr>
          <p:cNvSpPr txBox="1"/>
          <p:nvPr/>
        </p:nvSpPr>
        <p:spPr>
          <a:xfrm rot="16200000">
            <a:off x="2532173" y="4102242"/>
            <a:ext cx="461665" cy="24338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15 OPTIONS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AD5970-90CF-A83F-0864-DA7A5459E7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904" b="32302"/>
          <a:stretch/>
        </p:blipFill>
        <p:spPr>
          <a:xfrm>
            <a:off x="4553341" y="3119746"/>
            <a:ext cx="7206680" cy="12386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8B83814-9B0F-29B7-31C3-A706E5F0ADB1}"/>
              </a:ext>
            </a:extLst>
          </p:cNvPr>
          <p:cNvSpPr txBox="1"/>
          <p:nvPr/>
        </p:nvSpPr>
        <p:spPr>
          <a:xfrm rot="16200000">
            <a:off x="7668378" y="4102242"/>
            <a:ext cx="461665" cy="24338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113 OPTIONS 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EF03155-B07B-0E2C-3849-9693AE061F74}"/>
              </a:ext>
            </a:extLst>
          </p:cNvPr>
          <p:cNvSpPr/>
          <p:nvPr/>
        </p:nvSpPr>
        <p:spPr>
          <a:xfrm>
            <a:off x="3780684" y="3633866"/>
            <a:ext cx="707886" cy="350635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34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8796F1E-F4E4-6723-D6F3-9C62145D22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4000"/>
          </a:blip>
          <a:srcRect t="31904" b="32302"/>
          <a:stretch/>
        </p:blipFill>
        <p:spPr>
          <a:xfrm>
            <a:off x="-2484266" y="2842310"/>
            <a:ext cx="18228892" cy="31331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F11C32-2654-A192-3C4B-367916FFE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 (113, 42)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D87C5-7E00-DCEB-C1B9-EC45EDCC07EB}"/>
              </a:ext>
            </a:extLst>
          </p:cNvPr>
          <p:cNvSpPr txBox="1">
            <a:spLocks/>
          </p:cNvSpPr>
          <p:nvPr/>
        </p:nvSpPr>
        <p:spPr>
          <a:xfrm>
            <a:off x="838200" y="145197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kern="100" dirty="0">
                <a:solidFill>
                  <a:schemeClr val="accent2">
                    <a:lumMod val="75000"/>
                  </a:schemeClr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113 valid options SELECT 42 vertical bays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kern="100" dirty="0"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sz="2800" kern="100" dirty="0"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9D55B70-51E8-901E-D966-3515BEE3CA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8000"/>
          </a:blip>
          <a:srcRect l="33142" t="31904" r="35247" b="32302"/>
          <a:stretch/>
        </p:blipFill>
        <p:spPr>
          <a:xfrm>
            <a:off x="3557012" y="2842310"/>
            <a:ext cx="5762388" cy="31331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8FE334D-ABC7-0301-0977-2C179CF2F904}"/>
              </a:ext>
            </a:extLst>
          </p:cNvPr>
          <p:cNvSpPr txBox="1"/>
          <p:nvPr/>
        </p:nvSpPr>
        <p:spPr>
          <a:xfrm>
            <a:off x="4472190" y="2481445"/>
            <a:ext cx="3646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/>
              <a:t>(40” X </a:t>
            </a:r>
            <a:r>
              <a:rPr lang="en-US" b="1" dirty="0"/>
              <a:t>42 BAYS</a:t>
            </a:r>
            <a:r>
              <a:rPr lang="en-US" dirty="0"/>
              <a:t>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E6769F-F57E-1EE3-657B-66BE6AEEEF69}"/>
              </a:ext>
            </a:extLst>
          </p:cNvPr>
          <p:cNvCxnSpPr>
            <a:cxnSpLocks/>
          </p:cNvCxnSpPr>
          <p:nvPr/>
        </p:nvCxnSpPr>
        <p:spPr>
          <a:xfrm>
            <a:off x="2872599" y="3102839"/>
            <a:ext cx="6638141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FF3934-4A97-F046-B466-04DFAA082D02}"/>
              </a:ext>
            </a:extLst>
          </p:cNvPr>
          <p:cNvCxnSpPr>
            <a:cxnSpLocks/>
          </p:cNvCxnSpPr>
          <p:nvPr/>
        </p:nvCxnSpPr>
        <p:spPr>
          <a:xfrm>
            <a:off x="2994916" y="4708595"/>
            <a:ext cx="0" cy="11514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A97AD4E-4A34-C428-DAAD-46569090ADCD}"/>
              </a:ext>
            </a:extLst>
          </p:cNvPr>
          <p:cNvCxnSpPr>
            <a:cxnSpLocks/>
          </p:cNvCxnSpPr>
          <p:nvPr/>
        </p:nvCxnSpPr>
        <p:spPr>
          <a:xfrm>
            <a:off x="3557012" y="2532926"/>
            <a:ext cx="0" cy="3327085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8A5225D-7C12-3AE8-62E0-13DF9ED638A2}"/>
              </a:ext>
            </a:extLst>
          </p:cNvPr>
          <p:cNvCxnSpPr>
            <a:cxnSpLocks/>
          </p:cNvCxnSpPr>
          <p:nvPr/>
        </p:nvCxnSpPr>
        <p:spPr>
          <a:xfrm>
            <a:off x="9320239" y="2532926"/>
            <a:ext cx="0" cy="3327085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03017ED-D615-FB0B-C071-665D37849AC6}"/>
              </a:ext>
            </a:extLst>
          </p:cNvPr>
          <p:cNvSpPr txBox="1"/>
          <p:nvPr/>
        </p:nvSpPr>
        <p:spPr>
          <a:xfrm>
            <a:off x="2755962" y="4333883"/>
            <a:ext cx="47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54’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B8D88C-709E-91AA-DD2F-88D2E9564ECF}"/>
              </a:ext>
            </a:extLst>
          </p:cNvPr>
          <p:cNvCxnSpPr>
            <a:cxnSpLocks/>
          </p:cNvCxnSpPr>
          <p:nvPr/>
        </p:nvCxnSpPr>
        <p:spPr>
          <a:xfrm>
            <a:off x="2872599" y="5698789"/>
            <a:ext cx="6638141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300242A-E8C9-AB78-3BE8-8473D4DAF102}"/>
              </a:ext>
            </a:extLst>
          </p:cNvPr>
          <p:cNvCxnSpPr>
            <a:cxnSpLocks/>
          </p:cNvCxnSpPr>
          <p:nvPr/>
        </p:nvCxnSpPr>
        <p:spPr>
          <a:xfrm>
            <a:off x="2994916" y="2942390"/>
            <a:ext cx="0" cy="13705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56A9DF6-EC46-6501-CB21-B4A907087DC6}"/>
              </a:ext>
            </a:extLst>
          </p:cNvPr>
          <p:cNvCxnSpPr>
            <a:cxnSpLocks/>
          </p:cNvCxnSpPr>
          <p:nvPr/>
        </p:nvCxnSpPr>
        <p:spPr>
          <a:xfrm>
            <a:off x="6727319" y="2674133"/>
            <a:ext cx="278342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1867E60-33EE-B5F9-D51A-86BA10736959}"/>
              </a:ext>
            </a:extLst>
          </p:cNvPr>
          <p:cNvCxnSpPr>
            <a:cxnSpLocks/>
          </p:cNvCxnSpPr>
          <p:nvPr/>
        </p:nvCxnSpPr>
        <p:spPr>
          <a:xfrm>
            <a:off x="3301841" y="2674133"/>
            <a:ext cx="2560643" cy="90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ADC3732-3A93-9ED6-B85B-B3765EB0B4AE}"/>
              </a:ext>
            </a:extLst>
          </p:cNvPr>
          <p:cNvSpPr txBox="1"/>
          <p:nvPr/>
        </p:nvSpPr>
        <p:spPr>
          <a:xfrm>
            <a:off x="5754016" y="2492434"/>
            <a:ext cx="1126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140’</a:t>
            </a:r>
          </a:p>
        </p:txBody>
      </p:sp>
    </p:spTree>
    <p:extLst>
      <p:ext uri="{BB962C8B-B14F-4D97-AF65-F5344CB8AC3E}">
        <p14:creationId xmlns:p14="http://schemas.microsoft.com/office/powerpoint/2010/main" val="2119182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iller Hull — Health Sciences Education Building">
            <a:extLst>
              <a:ext uri="{FF2B5EF4-FFF2-40B4-BE49-F238E27FC236}">
                <a16:creationId xmlns:a16="http://schemas.microsoft.com/office/drawing/2014/main" id="{94AEF522-2913-F589-9922-048D60042F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6" r="29133"/>
          <a:stretch/>
        </p:blipFill>
        <p:spPr bwMode="auto">
          <a:xfrm>
            <a:off x="0" y="0"/>
            <a:ext cx="6878782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eople sitting at tables in a room&#10;&#10;Description automatically generated">
            <a:extLst>
              <a:ext uri="{FF2B5EF4-FFF2-40B4-BE49-F238E27FC236}">
                <a16:creationId xmlns:a16="http://schemas.microsoft.com/office/drawing/2014/main" id="{887F1F8C-65A9-D381-C655-EBAF05FDA8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751" y="3482500"/>
            <a:ext cx="5063249" cy="3375499"/>
          </a:xfrm>
          <a:prstGeom prst="rect">
            <a:avLst/>
          </a:prstGeom>
        </p:spPr>
      </p:pic>
      <p:pic>
        <p:nvPicPr>
          <p:cNvPr id="5" name="Picture 4" descr="A group of people in a room&#10;&#10;Description automatically generated">
            <a:extLst>
              <a:ext uri="{FF2B5EF4-FFF2-40B4-BE49-F238E27FC236}">
                <a16:creationId xmlns:a16="http://schemas.microsoft.com/office/drawing/2014/main" id="{03C8DC2C-C47E-1B25-50E6-02A7A8C503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753" y="0"/>
            <a:ext cx="5063246" cy="337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247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3CD08-AF61-09EE-3866-C0BF537AF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BF096-D3A8-3ED2-9D85-3E6681630151}"/>
              </a:ext>
            </a:extLst>
          </p:cNvPr>
          <p:cNvSpPr txBox="1">
            <a:spLocks/>
          </p:cNvSpPr>
          <p:nvPr/>
        </p:nvSpPr>
        <p:spPr>
          <a:xfrm>
            <a:off x="630452" y="2062107"/>
            <a:ext cx="3286327" cy="435133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800" b="1" kern="100" dirty="0">
                <a:ea typeface="DengXian" panose="02010600030101010101" pitchFamily="2" charset="-122"/>
                <a:cs typeface="Times New Roman" panose="02020603050405020304" pitchFamily="18" charset="0"/>
              </a:rPr>
              <a:t>Building Facade Dimensions:</a:t>
            </a:r>
            <a:endParaRPr lang="en-US" sz="1800" kern="100" dirty="0"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400" kern="100" dirty="0">
                <a:ea typeface="DengXian" panose="02010600030101010101" pitchFamily="2" charset="-122"/>
                <a:cs typeface="Times New Roman" panose="02020603050405020304" pitchFamily="18" charset="0"/>
              </a:rPr>
              <a:t>Width: 140 feet (42 Bays)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400" kern="100" dirty="0">
                <a:ea typeface="DengXian" panose="02010600030101010101" pitchFamily="2" charset="-122"/>
                <a:cs typeface="Times New Roman" panose="02020603050405020304" pitchFamily="18" charset="0"/>
              </a:rPr>
              <a:t>Height: 54 feet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sz="1400" kern="100" dirty="0"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800" b="1" kern="100" dirty="0">
                <a:ea typeface="DengXian" panose="02010600030101010101" pitchFamily="2" charset="-122"/>
                <a:cs typeface="Times New Roman" panose="02020603050405020304" pitchFamily="18" charset="0"/>
              </a:rPr>
              <a:t>Building Stories:</a:t>
            </a:r>
            <a:endParaRPr lang="en-US" sz="1800" kern="100" dirty="0"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kern="100" dirty="0">
                <a:ea typeface="DengXian" panose="02010600030101010101" pitchFamily="2" charset="-122"/>
                <a:cs typeface="Times New Roman" panose="02020603050405020304" pitchFamily="18" charset="0"/>
              </a:rPr>
              <a:t>Story height: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kern="100" dirty="0">
                <a:ea typeface="DengXian" panose="02010600030101010101" pitchFamily="2" charset="-122"/>
                <a:cs typeface="Times New Roman" panose="02020603050405020304" pitchFamily="18" charset="0"/>
              </a:rPr>
              <a:t>	 15 feet at Level 1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kern="100" dirty="0">
                <a:ea typeface="DengXian" panose="02010600030101010101" pitchFamily="2" charset="-122"/>
                <a:cs typeface="Times New Roman" panose="02020603050405020304" pitchFamily="18" charset="0"/>
              </a:rPr>
              <a:t>	 18 feet at Level 2 and 3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kern="100" dirty="0">
                <a:ea typeface="DengXian" panose="02010600030101010101" pitchFamily="2" charset="-122"/>
                <a:cs typeface="Times New Roman" panose="02020603050405020304" pitchFamily="18" charset="0"/>
              </a:rPr>
              <a:t>	 3 feet at parapet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kern="100" dirty="0">
                <a:ea typeface="DengXian" panose="02010600030101010101" pitchFamily="2" charset="-122"/>
                <a:cs typeface="Times New Roman" panose="02020603050405020304" pitchFamily="18" charset="0"/>
              </a:rPr>
              <a:t>Total stories: 3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sz="1400" kern="100" dirty="0"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800" b="1" kern="100" dirty="0">
                <a:ea typeface="DengXian" panose="02010600030101010101" pitchFamily="2" charset="-122"/>
                <a:cs typeface="Times New Roman" panose="02020603050405020304" pitchFamily="18" charset="0"/>
              </a:rPr>
              <a:t>Panel Sizes:</a:t>
            </a:r>
            <a:endParaRPr lang="en-US" sz="1800" kern="100" dirty="0"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kern="100" dirty="0">
                <a:ea typeface="DengXian" panose="02010600030101010101" pitchFamily="2" charset="-122"/>
                <a:cs typeface="Times New Roman" panose="02020603050405020304" pitchFamily="18" charset="0"/>
              </a:rPr>
              <a:t>Heights: 3, 6, or 9 feet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kern="100" dirty="0">
                <a:ea typeface="DengXian" panose="02010600030101010101" pitchFamily="2" charset="-122"/>
                <a:cs typeface="Times New Roman" panose="02020603050405020304" pitchFamily="18" charset="0"/>
              </a:rPr>
              <a:t>Width: 40 inches (10/3 feet)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sz="1400" kern="100" dirty="0"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800" b="1" kern="100" dirty="0">
                <a:ea typeface="DengXian" panose="02010600030101010101" pitchFamily="2" charset="-122"/>
                <a:cs typeface="Times New Roman" panose="02020603050405020304" pitchFamily="18" charset="0"/>
              </a:rPr>
              <a:t>Window Specifications:</a:t>
            </a:r>
            <a:endParaRPr lang="en-US" sz="1800" kern="100" dirty="0"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kern="100" dirty="0">
                <a:ea typeface="DengXian" panose="02010600030101010101" pitchFamily="2" charset="-122"/>
                <a:cs typeface="Times New Roman" panose="02020603050405020304" pitchFamily="18" charset="0"/>
              </a:rPr>
              <a:t>Height: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kern="100" dirty="0">
                <a:ea typeface="DengXian" panose="02010600030101010101" pitchFamily="2" charset="-122"/>
                <a:cs typeface="Times New Roman" panose="02020603050405020304" pitchFamily="18" charset="0"/>
              </a:rPr>
              <a:t>	12 feet at Level 1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kern="100" dirty="0">
                <a:ea typeface="DengXian" panose="02010600030101010101" pitchFamily="2" charset="-122"/>
                <a:cs typeface="Times New Roman" panose="02020603050405020304" pitchFamily="18" charset="0"/>
              </a:rPr>
              <a:t>	15 feet at Level 2 and 3.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kern="100" dirty="0">
                <a:ea typeface="DengXian" panose="02010600030101010101" pitchFamily="2" charset="-122"/>
                <a:cs typeface="Times New Roman" panose="02020603050405020304" pitchFamily="18" charset="0"/>
              </a:rPr>
              <a:t>Located at floor level with elevations: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kern="100" dirty="0">
                <a:ea typeface="DengXian" panose="02010600030101010101" pitchFamily="2" charset="-122"/>
                <a:cs typeface="Times New Roman" panose="02020603050405020304" pitchFamily="18" charset="0"/>
              </a:rPr>
              <a:t>	0, 15, and 33 feet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E228219-F78F-14E0-A548-BDDC2F8AA241}"/>
              </a:ext>
            </a:extLst>
          </p:cNvPr>
          <p:cNvSpPr txBox="1">
            <a:spLocks/>
          </p:cNvSpPr>
          <p:nvPr/>
        </p:nvSpPr>
        <p:spPr>
          <a:xfrm>
            <a:off x="4410378" y="2062107"/>
            <a:ext cx="3286327" cy="136504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400" b="1" kern="100" dirty="0">
                <a:ea typeface="DengXian" panose="02010600030101010101" pitchFamily="2" charset="-122"/>
                <a:cs typeface="Times New Roman" panose="02020603050405020304" pitchFamily="18" charset="0"/>
              </a:rPr>
              <a:t>The total glazing (window area) should be between 35% to 40% of the total facade area for each level.</a:t>
            </a:r>
          </a:p>
          <a:p>
            <a:pPr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US" sz="1400" b="1" kern="100" dirty="0"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400" b="1" kern="100" dirty="0">
                <a:ea typeface="DengXian" panose="02010600030101010101" pitchFamily="2" charset="-122"/>
                <a:cs typeface="Times New Roman" panose="02020603050405020304" pitchFamily="18" charset="0"/>
              </a:rPr>
              <a:t>Windows to be evenly distributed. </a:t>
            </a:r>
          </a:p>
          <a:p>
            <a:pPr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US" sz="1400" b="1" kern="100" dirty="0"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E58C3A-2B34-EA7A-AFEA-CB14F851EEA8}"/>
              </a:ext>
            </a:extLst>
          </p:cNvPr>
          <p:cNvSpPr txBox="1">
            <a:spLocks/>
          </p:cNvSpPr>
          <p:nvPr/>
        </p:nvSpPr>
        <p:spPr>
          <a:xfrm>
            <a:off x="8331678" y="2062107"/>
            <a:ext cx="3286327" cy="32035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sz="1500" b="1" dirty="0"/>
              <a:t>Preference for 6 feet and 9 feet panels.</a:t>
            </a:r>
          </a:p>
          <a:p>
            <a:endParaRPr lang="en-US" sz="1500" b="1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1500" b="1" dirty="0"/>
              <a:t>The 3 feet panel should be used between two windows.</a:t>
            </a:r>
          </a:p>
          <a:p>
            <a:endParaRPr lang="en-US" sz="1500" b="1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1500" b="1" dirty="0"/>
              <a:t>No more than two windows should be adjacent to each other to maintain the building's aesthetic integrity.</a:t>
            </a:r>
          </a:p>
          <a:p>
            <a:endParaRPr lang="en-US" sz="1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39C7D8-949B-CA48-8251-F249FFC8E6A1}"/>
              </a:ext>
            </a:extLst>
          </p:cNvPr>
          <p:cNvSpPr txBox="1"/>
          <p:nvPr/>
        </p:nvSpPr>
        <p:spPr>
          <a:xfrm>
            <a:off x="626400" y="1597392"/>
            <a:ext cx="3533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BASIC DIMENSIONS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B57574-08FE-1F80-0F4F-0E85832442E0}"/>
              </a:ext>
            </a:extLst>
          </p:cNvPr>
          <p:cNvSpPr txBox="1"/>
          <p:nvPr/>
        </p:nvSpPr>
        <p:spPr>
          <a:xfrm>
            <a:off x="4479039" y="1597392"/>
            <a:ext cx="36053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PERFORMANCE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5DE61-DF3E-644C-5D35-686D4B6358ED}"/>
              </a:ext>
            </a:extLst>
          </p:cNvPr>
          <p:cNvSpPr txBox="1"/>
          <p:nvPr/>
        </p:nvSpPr>
        <p:spPr>
          <a:xfrm>
            <a:off x="8331678" y="1565353"/>
            <a:ext cx="3533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AESTHETIC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51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3CD08-AF61-09EE-3866-C0BF537AF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BF096-D3A8-3ED2-9D85-3E6681630151}"/>
              </a:ext>
            </a:extLst>
          </p:cNvPr>
          <p:cNvSpPr txBox="1">
            <a:spLocks/>
          </p:cNvSpPr>
          <p:nvPr/>
        </p:nvSpPr>
        <p:spPr>
          <a:xfrm>
            <a:off x="630452" y="2062107"/>
            <a:ext cx="3286327" cy="435133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800" b="1" kern="100" dirty="0">
                <a:ea typeface="DengXian" panose="02010600030101010101" pitchFamily="2" charset="-122"/>
                <a:cs typeface="Times New Roman" panose="02020603050405020304" pitchFamily="18" charset="0"/>
              </a:rPr>
              <a:t>Building Facade Dimensions:</a:t>
            </a:r>
            <a:endParaRPr lang="en-US" sz="1800" kern="100" dirty="0"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400" kern="100" dirty="0">
                <a:ea typeface="DengXian" panose="02010600030101010101" pitchFamily="2" charset="-122"/>
                <a:cs typeface="Times New Roman" panose="02020603050405020304" pitchFamily="18" charset="0"/>
              </a:rPr>
              <a:t>Width: 140 feet (42 Bays)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400" kern="100" dirty="0">
                <a:solidFill>
                  <a:schemeClr val="bg2">
                    <a:lumMod val="90000"/>
                  </a:schemeClr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Height: 54 feet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sz="1400" kern="100" dirty="0">
              <a:solidFill>
                <a:schemeClr val="bg2">
                  <a:lumMod val="90000"/>
                </a:schemeClr>
              </a:solidFill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800" b="1" kern="100" dirty="0">
                <a:solidFill>
                  <a:schemeClr val="bg2">
                    <a:lumMod val="90000"/>
                  </a:schemeClr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Building Stories:</a:t>
            </a:r>
            <a:endParaRPr lang="en-US" sz="1800" kern="100" dirty="0">
              <a:solidFill>
                <a:schemeClr val="bg2">
                  <a:lumMod val="90000"/>
                </a:schemeClr>
              </a:solidFill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kern="100" dirty="0">
                <a:solidFill>
                  <a:schemeClr val="bg2">
                    <a:lumMod val="90000"/>
                  </a:schemeClr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Story height: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kern="100" dirty="0">
                <a:solidFill>
                  <a:schemeClr val="bg2">
                    <a:lumMod val="90000"/>
                  </a:schemeClr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	 15 feet at Level 1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kern="100" dirty="0">
                <a:solidFill>
                  <a:schemeClr val="bg2">
                    <a:lumMod val="90000"/>
                  </a:schemeClr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	 18 feet at Level 2 and 3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kern="100" dirty="0">
                <a:solidFill>
                  <a:schemeClr val="bg2">
                    <a:lumMod val="90000"/>
                  </a:schemeClr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	 3 feet at parapet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kern="100" dirty="0">
                <a:solidFill>
                  <a:schemeClr val="bg2">
                    <a:lumMod val="90000"/>
                  </a:schemeClr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Total stories: 3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sz="1400" kern="100" dirty="0">
              <a:solidFill>
                <a:schemeClr val="bg2">
                  <a:lumMod val="90000"/>
                </a:schemeClr>
              </a:solidFill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800" b="1" kern="100" dirty="0">
                <a:solidFill>
                  <a:schemeClr val="bg2">
                    <a:lumMod val="90000"/>
                  </a:schemeClr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Panel Sizes:</a:t>
            </a:r>
            <a:endParaRPr lang="en-US" sz="1800" kern="100" dirty="0">
              <a:solidFill>
                <a:schemeClr val="bg2">
                  <a:lumMod val="90000"/>
                </a:schemeClr>
              </a:solidFill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kern="100" dirty="0">
                <a:solidFill>
                  <a:schemeClr val="bg2">
                    <a:lumMod val="90000"/>
                  </a:schemeClr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Heights: 3, 6, or 9 feet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kern="100" dirty="0">
                <a:solidFill>
                  <a:schemeClr val="bg2">
                    <a:lumMod val="90000"/>
                  </a:schemeClr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Width: 40 inches (10/3 feet)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sz="1400" kern="100" dirty="0">
              <a:solidFill>
                <a:schemeClr val="bg2">
                  <a:lumMod val="90000"/>
                </a:schemeClr>
              </a:solidFill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800" b="1" kern="100" dirty="0">
                <a:solidFill>
                  <a:schemeClr val="bg2">
                    <a:lumMod val="90000"/>
                  </a:schemeClr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Window Specifications:</a:t>
            </a:r>
            <a:endParaRPr lang="en-US" sz="1800" kern="100" dirty="0">
              <a:solidFill>
                <a:schemeClr val="bg2">
                  <a:lumMod val="90000"/>
                </a:schemeClr>
              </a:solidFill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kern="100" dirty="0">
                <a:solidFill>
                  <a:schemeClr val="bg2">
                    <a:lumMod val="90000"/>
                  </a:schemeClr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Height: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kern="100" dirty="0">
                <a:solidFill>
                  <a:schemeClr val="bg2">
                    <a:lumMod val="90000"/>
                  </a:schemeClr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	12 feet at Level 1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kern="100" dirty="0">
                <a:solidFill>
                  <a:schemeClr val="bg2">
                    <a:lumMod val="90000"/>
                  </a:schemeClr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	15 feet at Level 2 and 3.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kern="100" dirty="0">
                <a:solidFill>
                  <a:schemeClr val="bg2">
                    <a:lumMod val="90000"/>
                  </a:schemeClr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Located at floor level with elevations: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kern="100" dirty="0">
                <a:solidFill>
                  <a:schemeClr val="bg2">
                    <a:lumMod val="90000"/>
                  </a:schemeClr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	0, 15, and 33 feet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E228219-F78F-14E0-A548-BDDC2F8AA241}"/>
              </a:ext>
            </a:extLst>
          </p:cNvPr>
          <p:cNvSpPr txBox="1">
            <a:spLocks/>
          </p:cNvSpPr>
          <p:nvPr/>
        </p:nvSpPr>
        <p:spPr>
          <a:xfrm>
            <a:off x="4410378" y="2062107"/>
            <a:ext cx="3286327" cy="136504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400" b="1" kern="100" dirty="0">
                <a:ea typeface="DengXian" panose="02010600030101010101" pitchFamily="2" charset="-122"/>
                <a:cs typeface="Times New Roman" panose="02020603050405020304" pitchFamily="18" charset="0"/>
              </a:rPr>
              <a:t>The total glazing (window area) should be between 35% to 40% of the total facade area for each level.</a:t>
            </a:r>
          </a:p>
          <a:p>
            <a:pPr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US" sz="1400" b="1" kern="100" dirty="0"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400" b="1" kern="100" dirty="0">
                <a:ea typeface="DengXian" panose="02010600030101010101" pitchFamily="2" charset="-122"/>
                <a:cs typeface="Times New Roman" panose="02020603050405020304" pitchFamily="18" charset="0"/>
              </a:rPr>
              <a:t>Windows to be evenly distributed. </a:t>
            </a:r>
          </a:p>
          <a:p>
            <a:pPr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US" sz="1400" b="1" kern="100" dirty="0"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E58C3A-2B34-EA7A-AFEA-CB14F851EEA8}"/>
              </a:ext>
            </a:extLst>
          </p:cNvPr>
          <p:cNvSpPr txBox="1">
            <a:spLocks/>
          </p:cNvSpPr>
          <p:nvPr/>
        </p:nvSpPr>
        <p:spPr>
          <a:xfrm>
            <a:off x="8331678" y="2062107"/>
            <a:ext cx="3286327" cy="32035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sz="1500" b="1" dirty="0">
                <a:solidFill>
                  <a:schemeClr val="bg2">
                    <a:lumMod val="90000"/>
                  </a:schemeClr>
                </a:solidFill>
              </a:rPr>
              <a:t>Preference for 6 feet and 9 feet panels.</a:t>
            </a:r>
          </a:p>
          <a:p>
            <a:endParaRPr lang="en-US" sz="15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1500" b="1" dirty="0">
                <a:solidFill>
                  <a:schemeClr val="bg2">
                    <a:lumMod val="90000"/>
                  </a:schemeClr>
                </a:solidFill>
              </a:rPr>
              <a:t>The 3 feet panel should be used between two windows.</a:t>
            </a:r>
          </a:p>
          <a:p>
            <a:endParaRPr lang="en-US" sz="1500" b="1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1500" b="1" dirty="0"/>
              <a:t>No more than two windows should be adjacent to each other to maintain the building's aesthetic integrity.</a:t>
            </a:r>
          </a:p>
          <a:p>
            <a:endParaRPr lang="en-US" sz="1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39C7D8-949B-CA48-8251-F249FFC8E6A1}"/>
              </a:ext>
            </a:extLst>
          </p:cNvPr>
          <p:cNvSpPr txBox="1"/>
          <p:nvPr/>
        </p:nvSpPr>
        <p:spPr>
          <a:xfrm>
            <a:off x="626400" y="1597392"/>
            <a:ext cx="3533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BASIC DIMENSIONS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B57574-08FE-1F80-0F4F-0E85832442E0}"/>
              </a:ext>
            </a:extLst>
          </p:cNvPr>
          <p:cNvSpPr txBox="1"/>
          <p:nvPr/>
        </p:nvSpPr>
        <p:spPr>
          <a:xfrm>
            <a:off x="4479039" y="1597392"/>
            <a:ext cx="36053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PERFORMANCE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5DE61-DF3E-644C-5D35-686D4B6358ED}"/>
              </a:ext>
            </a:extLst>
          </p:cNvPr>
          <p:cNvSpPr txBox="1"/>
          <p:nvPr/>
        </p:nvSpPr>
        <p:spPr>
          <a:xfrm>
            <a:off x="8331678" y="1565353"/>
            <a:ext cx="3533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AESTHETIC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056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2C77A9-68BC-B172-BF03-BDAA64136E6D}"/>
              </a:ext>
            </a:extLst>
          </p:cNvPr>
          <p:cNvSpPr txBox="1"/>
          <p:nvPr/>
        </p:nvSpPr>
        <p:spPr>
          <a:xfrm>
            <a:off x="1129862" y="1659285"/>
            <a:ext cx="993227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113 select 42 with repetitions</a:t>
            </a:r>
          </a:p>
          <a:p>
            <a:pPr algn="ctr"/>
            <a:r>
              <a:rPr lang="en-US" sz="3200" dirty="0"/>
              <a:t>=</a:t>
            </a:r>
          </a:p>
          <a:p>
            <a:pPr algn="ctr"/>
            <a:r>
              <a:rPr lang="en-US" sz="3200" b="1" dirty="0"/>
              <a:t>113^42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113 select 42 without repetitions</a:t>
            </a:r>
          </a:p>
          <a:p>
            <a:pPr algn="ctr"/>
            <a:r>
              <a:rPr lang="en-US" sz="3200" dirty="0"/>
              <a:t>=</a:t>
            </a:r>
          </a:p>
          <a:p>
            <a:pPr algn="ctr"/>
            <a:r>
              <a:rPr lang="en-US" sz="32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113! / (113-42)! 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603151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3CD08-AF61-09EE-3866-C0BF537AF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BF096-D3A8-3ED2-9D85-3E6681630151}"/>
              </a:ext>
            </a:extLst>
          </p:cNvPr>
          <p:cNvSpPr txBox="1">
            <a:spLocks/>
          </p:cNvSpPr>
          <p:nvPr/>
        </p:nvSpPr>
        <p:spPr>
          <a:xfrm>
            <a:off x="630452" y="2062107"/>
            <a:ext cx="3286327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800" b="1" kern="100" dirty="0">
                <a:ea typeface="DengXian" panose="02010600030101010101" pitchFamily="2" charset="-122"/>
                <a:cs typeface="Times New Roman" panose="02020603050405020304" pitchFamily="18" charset="0"/>
              </a:rPr>
              <a:t>Building Facade Dimensions:</a:t>
            </a:r>
            <a:endParaRPr lang="en-US" sz="1800" kern="100" dirty="0"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400" kern="100" dirty="0">
                <a:ea typeface="DengXian" panose="02010600030101010101" pitchFamily="2" charset="-122"/>
                <a:cs typeface="Times New Roman" panose="02020603050405020304" pitchFamily="18" charset="0"/>
              </a:rPr>
              <a:t>Width: 140 feet (42 Bays)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endParaRPr lang="en-US" sz="1400" kern="100" dirty="0">
              <a:solidFill>
                <a:schemeClr val="bg2">
                  <a:lumMod val="90000"/>
                </a:schemeClr>
              </a:solidFill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E228219-F78F-14E0-A548-BDDC2F8AA241}"/>
              </a:ext>
            </a:extLst>
          </p:cNvPr>
          <p:cNvSpPr txBox="1">
            <a:spLocks/>
          </p:cNvSpPr>
          <p:nvPr/>
        </p:nvSpPr>
        <p:spPr>
          <a:xfrm>
            <a:off x="4410378" y="2062107"/>
            <a:ext cx="3286327" cy="136504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400" b="1" kern="100" dirty="0">
                <a:ea typeface="DengXian" panose="02010600030101010101" pitchFamily="2" charset="-122"/>
                <a:cs typeface="Times New Roman" panose="02020603050405020304" pitchFamily="18" charset="0"/>
              </a:rPr>
              <a:t>The total glazing (window area) should be between 35% to 40% of the total facade area for each level.</a:t>
            </a:r>
          </a:p>
          <a:p>
            <a:pPr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US" sz="1400" b="1" kern="100" dirty="0"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400" b="1" kern="100" dirty="0">
                <a:ea typeface="DengXian" panose="02010600030101010101" pitchFamily="2" charset="-122"/>
                <a:cs typeface="Times New Roman" panose="02020603050405020304" pitchFamily="18" charset="0"/>
              </a:rPr>
              <a:t>Windows to be evenly distributed. </a:t>
            </a:r>
          </a:p>
          <a:p>
            <a:pPr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US" sz="1400" b="1" kern="100" dirty="0"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E58C3A-2B34-EA7A-AFEA-CB14F851EEA8}"/>
              </a:ext>
            </a:extLst>
          </p:cNvPr>
          <p:cNvSpPr txBox="1">
            <a:spLocks/>
          </p:cNvSpPr>
          <p:nvPr/>
        </p:nvSpPr>
        <p:spPr>
          <a:xfrm>
            <a:off x="8331678" y="2062107"/>
            <a:ext cx="3286327" cy="32035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1500" b="1" dirty="0"/>
              <a:t>No more than two windows should be adjacent to each other to maintain the building's aesthetic integrity.</a:t>
            </a:r>
          </a:p>
          <a:p>
            <a:endParaRPr lang="en-US" sz="1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39C7D8-949B-CA48-8251-F249FFC8E6A1}"/>
              </a:ext>
            </a:extLst>
          </p:cNvPr>
          <p:cNvSpPr txBox="1"/>
          <p:nvPr/>
        </p:nvSpPr>
        <p:spPr>
          <a:xfrm>
            <a:off x="626400" y="1597392"/>
            <a:ext cx="3533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BASIC DIMENSIONS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B57574-08FE-1F80-0F4F-0E85832442E0}"/>
              </a:ext>
            </a:extLst>
          </p:cNvPr>
          <p:cNvSpPr txBox="1"/>
          <p:nvPr/>
        </p:nvSpPr>
        <p:spPr>
          <a:xfrm>
            <a:off x="4479039" y="1597392"/>
            <a:ext cx="36053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PERFORMANCE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5DE61-DF3E-644C-5D35-686D4B6358ED}"/>
              </a:ext>
            </a:extLst>
          </p:cNvPr>
          <p:cNvSpPr txBox="1"/>
          <p:nvPr/>
        </p:nvSpPr>
        <p:spPr>
          <a:xfrm>
            <a:off x="8331678" y="1565353"/>
            <a:ext cx="3533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AESTHETIC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824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E7C16E-3DF8-619A-D730-FBDC64F95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1 - </a:t>
            </a:r>
            <a:r>
              <a:rPr lang="en-US" sz="2800" dirty="0"/>
              <a:t>Simplifying the Combination Analysis &amp; Finding Patterns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26B925-867F-FFD4-12F7-4069F6FBCC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4000"/>
          </a:blip>
          <a:srcRect l="13629" t="31904" r="19489" b="32302"/>
          <a:stretch/>
        </p:blipFill>
        <p:spPr>
          <a:xfrm>
            <a:off x="0" y="2842310"/>
            <a:ext cx="12192000" cy="31331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B5572D-CEFA-3F7A-CC4D-D5EEDBFA60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8000"/>
          </a:blip>
          <a:srcRect l="33142" t="31904" r="35247" b="32302"/>
          <a:stretch/>
        </p:blipFill>
        <p:spPr>
          <a:xfrm>
            <a:off x="3557012" y="2842310"/>
            <a:ext cx="5762388" cy="31331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9A2153-AE00-50C5-16D7-FC8D9C81022F}"/>
              </a:ext>
            </a:extLst>
          </p:cNvPr>
          <p:cNvSpPr txBox="1"/>
          <p:nvPr/>
        </p:nvSpPr>
        <p:spPr>
          <a:xfrm>
            <a:off x="4472190" y="2481445"/>
            <a:ext cx="3646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/>
              <a:t>(40” X </a:t>
            </a:r>
            <a:r>
              <a:rPr lang="en-US" b="1" dirty="0"/>
              <a:t>42 BAYS</a:t>
            </a:r>
            <a:r>
              <a:rPr lang="en-US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B2B2FC-C27B-FEB9-6057-1A70D6A80C5A}"/>
              </a:ext>
            </a:extLst>
          </p:cNvPr>
          <p:cNvCxnSpPr>
            <a:cxnSpLocks/>
          </p:cNvCxnSpPr>
          <p:nvPr/>
        </p:nvCxnSpPr>
        <p:spPr>
          <a:xfrm>
            <a:off x="2872599" y="3102839"/>
            <a:ext cx="6638141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AF9D79-0206-CAFD-A552-E0BDB74672B1}"/>
              </a:ext>
            </a:extLst>
          </p:cNvPr>
          <p:cNvCxnSpPr>
            <a:cxnSpLocks/>
          </p:cNvCxnSpPr>
          <p:nvPr/>
        </p:nvCxnSpPr>
        <p:spPr>
          <a:xfrm>
            <a:off x="2994916" y="4708595"/>
            <a:ext cx="0" cy="11514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C7E176-C7E7-F20B-C0AA-E47264D0EC0E}"/>
              </a:ext>
            </a:extLst>
          </p:cNvPr>
          <p:cNvCxnSpPr>
            <a:cxnSpLocks/>
          </p:cNvCxnSpPr>
          <p:nvPr/>
        </p:nvCxnSpPr>
        <p:spPr>
          <a:xfrm>
            <a:off x="3557012" y="2532926"/>
            <a:ext cx="0" cy="3327085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8F19DE-9D95-2765-BC5E-87DC2F2B2176}"/>
              </a:ext>
            </a:extLst>
          </p:cNvPr>
          <p:cNvCxnSpPr>
            <a:cxnSpLocks/>
          </p:cNvCxnSpPr>
          <p:nvPr/>
        </p:nvCxnSpPr>
        <p:spPr>
          <a:xfrm>
            <a:off x="9320239" y="2532926"/>
            <a:ext cx="0" cy="3327085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573D663-24A2-6ED1-E4E0-4D899DB4E3D4}"/>
              </a:ext>
            </a:extLst>
          </p:cNvPr>
          <p:cNvSpPr txBox="1"/>
          <p:nvPr/>
        </p:nvSpPr>
        <p:spPr>
          <a:xfrm>
            <a:off x="2755962" y="4333883"/>
            <a:ext cx="47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54’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88B73F-2499-331B-8B87-7CB117612F50}"/>
              </a:ext>
            </a:extLst>
          </p:cNvPr>
          <p:cNvCxnSpPr>
            <a:cxnSpLocks/>
          </p:cNvCxnSpPr>
          <p:nvPr/>
        </p:nvCxnSpPr>
        <p:spPr>
          <a:xfrm>
            <a:off x="2872599" y="5698789"/>
            <a:ext cx="6638141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2800823-A1AE-BB12-2AB3-804753EE89E7}"/>
              </a:ext>
            </a:extLst>
          </p:cNvPr>
          <p:cNvCxnSpPr>
            <a:cxnSpLocks/>
          </p:cNvCxnSpPr>
          <p:nvPr/>
        </p:nvCxnSpPr>
        <p:spPr>
          <a:xfrm>
            <a:off x="2994916" y="2942390"/>
            <a:ext cx="0" cy="13705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6ABF4E1-D3DF-BE04-3851-E79C102090A7}"/>
              </a:ext>
            </a:extLst>
          </p:cNvPr>
          <p:cNvCxnSpPr>
            <a:cxnSpLocks/>
          </p:cNvCxnSpPr>
          <p:nvPr/>
        </p:nvCxnSpPr>
        <p:spPr>
          <a:xfrm>
            <a:off x="6727319" y="2674133"/>
            <a:ext cx="278342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09810B-E089-B103-E7D9-A2B7B6F46248}"/>
              </a:ext>
            </a:extLst>
          </p:cNvPr>
          <p:cNvCxnSpPr>
            <a:cxnSpLocks/>
          </p:cNvCxnSpPr>
          <p:nvPr/>
        </p:nvCxnSpPr>
        <p:spPr>
          <a:xfrm>
            <a:off x="3301841" y="2674133"/>
            <a:ext cx="2560643" cy="90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FCB349F-D5CB-6E01-8576-9E783FFC2B38}"/>
              </a:ext>
            </a:extLst>
          </p:cNvPr>
          <p:cNvSpPr txBox="1"/>
          <p:nvPr/>
        </p:nvSpPr>
        <p:spPr>
          <a:xfrm>
            <a:off x="5754016" y="2492434"/>
            <a:ext cx="1126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140’</a:t>
            </a:r>
          </a:p>
        </p:txBody>
      </p:sp>
    </p:spTree>
    <p:extLst>
      <p:ext uri="{BB962C8B-B14F-4D97-AF65-F5344CB8AC3E}">
        <p14:creationId xmlns:p14="http://schemas.microsoft.com/office/powerpoint/2010/main" val="2957066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CF7ED04-4D4B-E7CD-0B43-99E2251177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33142" t="31904" r="35247" b="32302"/>
          <a:stretch/>
        </p:blipFill>
        <p:spPr>
          <a:xfrm>
            <a:off x="3126088" y="2957923"/>
            <a:ext cx="5762388" cy="31331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3E5291F-E19A-C631-CD99-FF99AF35FE8D}"/>
              </a:ext>
            </a:extLst>
          </p:cNvPr>
          <p:cNvSpPr txBox="1"/>
          <p:nvPr/>
        </p:nvSpPr>
        <p:spPr>
          <a:xfrm>
            <a:off x="4041266" y="2581502"/>
            <a:ext cx="3646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42 VERTICAL BAYS</a:t>
            </a:r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81063B1-2346-957F-C49E-82E3DDAE8806}"/>
              </a:ext>
            </a:extLst>
          </p:cNvPr>
          <p:cNvCxnSpPr>
            <a:cxnSpLocks/>
          </p:cNvCxnSpPr>
          <p:nvPr/>
        </p:nvCxnSpPr>
        <p:spPr>
          <a:xfrm>
            <a:off x="3126088" y="4237955"/>
            <a:ext cx="5762388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E5C70FE-5FD9-3313-C601-6540B3BDA0BC}"/>
              </a:ext>
            </a:extLst>
          </p:cNvPr>
          <p:cNvCxnSpPr>
            <a:cxnSpLocks/>
          </p:cNvCxnSpPr>
          <p:nvPr/>
        </p:nvCxnSpPr>
        <p:spPr>
          <a:xfrm>
            <a:off x="3126088" y="5099803"/>
            <a:ext cx="5762388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E129E7D-5C42-6294-16B6-CF2A6EC73971}"/>
              </a:ext>
            </a:extLst>
          </p:cNvPr>
          <p:cNvSpPr txBox="1"/>
          <p:nvPr/>
        </p:nvSpPr>
        <p:spPr>
          <a:xfrm>
            <a:off x="9143647" y="5273170"/>
            <a:ext cx="2427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19 - 21 WINDOWS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750448-B25E-F6AD-81A3-789CBF99EB26}"/>
              </a:ext>
            </a:extLst>
          </p:cNvPr>
          <p:cNvSpPr txBox="1"/>
          <p:nvPr/>
        </p:nvSpPr>
        <p:spPr>
          <a:xfrm>
            <a:off x="9143647" y="4449496"/>
            <a:ext cx="2427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18 – 20 WINDOWS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DA9716A-9FBF-80E3-6DE9-98B060F772BF}"/>
              </a:ext>
            </a:extLst>
          </p:cNvPr>
          <p:cNvSpPr txBox="1"/>
          <p:nvPr/>
        </p:nvSpPr>
        <p:spPr>
          <a:xfrm>
            <a:off x="9143647" y="3558590"/>
            <a:ext cx="2427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18 – 20 WINDOWS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354182-9F30-3E83-B58F-6A763BB51908}"/>
              </a:ext>
            </a:extLst>
          </p:cNvPr>
          <p:cNvSpPr txBox="1"/>
          <p:nvPr/>
        </p:nvSpPr>
        <p:spPr>
          <a:xfrm>
            <a:off x="342684" y="3328686"/>
            <a:ext cx="18682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882sf to 1008sf</a:t>
            </a:r>
          </a:p>
          <a:p>
            <a:pPr algn="ctr"/>
            <a:r>
              <a:rPr lang="en-US" dirty="0"/>
              <a:t>2520sf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39DFE6-143F-49C1-F91E-44CEA9A82EA9}"/>
              </a:ext>
            </a:extLst>
          </p:cNvPr>
          <p:cNvSpPr txBox="1"/>
          <p:nvPr/>
        </p:nvSpPr>
        <p:spPr>
          <a:xfrm>
            <a:off x="342684" y="1950727"/>
            <a:ext cx="18682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Glazing area</a:t>
            </a:r>
          </a:p>
          <a:p>
            <a:pPr algn="ctr"/>
            <a:r>
              <a:rPr lang="en-US" b="1" dirty="0"/>
              <a:t>Total area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7D88954-CC1B-C886-EDB4-70F9B03ED95B}"/>
              </a:ext>
            </a:extLst>
          </p:cNvPr>
          <p:cNvSpPr txBox="1"/>
          <p:nvPr/>
        </p:nvSpPr>
        <p:spPr>
          <a:xfrm>
            <a:off x="342684" y="4298265"/>
            <a:ext cx="18682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882sf to 1008sf</a:t>
            </a:r>
          </a:p>
          <a:p>
            <a:pPr algn="ctr"/>
            <a:r>
              <a:rPr lang="en-US" dirty="0"/>
              <a:t>2520sf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4D4B245-4915-62FA-C7F3-BD3C45B4B6E1}"/>
              </a:ext>
            </a:extLst>
          </p:cNvPr>
          <p:cNvSpPr txBox="1"/>
          <p:nvPr/>
        </p:nvSpPr>
        <p:spPr>
          <a:xfrm>
            <a:off x="342684" y="5076750"/>
            <a:ext cx="18682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735sf to 840sf</a:t>
            </a:r>
          </a:p>
          <a:p>
            <a:pPr algn="ctr"/>
            <a:r>
              <a:rPr lang="en-US" dirty="0"/>
              <a:t>2100sf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F1AA7DF-7D64-08EF-B046-B55FF77800CA}"/>
              </a:ext>
            </a:extLst>
          </p:cNvPr>
          <p:cNvCxnSpPr>
            <a:stCxn id="42" idx="1"/>
            <a:endCxn id="42" idx="3"/>
          </p:cNvCxnSpPr>
          <p:nvPr/>
        </p:nvCxnSpPr>
        <p:spPr>
          <a:xfrm>
            <a:off x="342684" y="3651852"/>
            <a:ext cx="1868227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12D7708-4E2D-F859-2A3A-7E9F4EAD4133}"/>
              </a:ext>
            </a:extLst>
          </p:cNvPr>
          <p:cNvCxnSpPr/>
          <p:nvPr/>
        </p:nvCxnSpPr>
        <p:spPr>
          <a:xfrm>
            <a:off x="342684" y="4621430"/>
            <a:ext cx="1868227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14BF680-D64F-772E-9A55-BD8B02E4E0E0}"/>
              </a:ext>
            </a:extLst>
          </p:cNvPr>
          <p:cNvCxnSpPr/>
          <p:nvPr/>
        </p:nvCxnSpPr>
        <p:spPr>
          <a:xfrm>
            <a:off x="342684" y="5399915"/>
            <a:ext cx="1868227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DAA9E86-5E7D-07A7-4199-2ABA3B470FDA}"/>
              </a:ext>
            </a:extLst>
          </p:cNvPr>
          <p:cNvCxnSpPr/>
          <p:nvPr/>
        </p:nvCxnSpPr>
        <p:spPr>
          <a:xfrm>
            <a:off x="342684" y="2273892"/>
            <a:ext cx="1868227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BB96E4F-965A-BF45-F9B1-E61782CB1B36}"/>
              </a:ext>
            </a:extLst>
          </p:cNvPr>
          <p:cNvSpPr txBox="1"/>
          <p:nvPr/>
        </p:nvSpPr>
        <p:spPr>
          <a:xfrm>
            <a:off x="9143647" y="1950727"/>
            <a:ext cx="18682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# of windows required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1AA4CDB-1BA3-2D5E-EFEA-64D2A714C19E}"/>
              </a:ext>
            </a:extLst>
          </p:cNvPr>
          <p:cNvSpPr/>
          <p:nvPr/>
        </p:nvSpPr>
        <p:spPr>
          <a:xfrm>
            <a:off x="3126088" y="3218452"/>
            <a:ext cx="5762378" cy="259595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945BA10-5D82-8778-06CE-C8FD25A89DED}"/>
              </a:ext>
            </a:extLst>
          </p:cNvPr>
          <p:cNvSpPr txBox="1"/>
          <p:nvPr/>
        </p:nvSpPr>
        <p:spPr>
          <a:xfrm>
            <a:off x="2114240" y="2058659"/>
            <a:ext cx="1868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=  35% - 40%</a:t>
            </a:r>
          </a:p>
        </p:txBody>
      </p:sp>
      <p:sp>
        <p:nvSpPr>
          <p:cNvPr id="54" name="Title 53">
            <a:extLst>
              <a:ext uri="{FF2B5EF4-FFF2-40B4-BE49-F238E27FC236}">
                <a16:creationId xmlns:a16="http://schemas.microsoft.com/office/drawing/2014/main" id="{09D40861-2D7B-8282-D6CE-07C087905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B1989FD-6BC8-7E61-A8BB-DFA8D9A8CD14}"/>
              </a:ext>
            </a:extLst>
          </p:cNvPr>
          <p:cNvSpPr txBox="1"/>
          <p:nvPr/>
        </p:nvSpPr>
        <p:spPr>
          <a:xfrm>
            <a:off x="4674937" y="3343063"/>
            <a:ext cx="23794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Impact" panose="020B0806030902050204" pitchFamily="34" charset="0"/>
              </a:rPr>
              <a:t>LEVEL 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DED4101-38A5-89FF-B387-BA49BCC44ACA}"/>
              </a:ext>
            </a:extLst>
          </p:cNvPr>
          <p:cNvSpPr txBox="1"/>
          <p:nvPr/>
        </p:nvSpPr>
        <p:spPr>
          <a:xfrm>
            <a:off x="4674937" y="4221433"/>
            <a:ext cx="23794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Impact" panose="020B0806030902050204" pitchFamily="34" charset="0"/>
              </a:rPr>
              <a:t>LEVEL 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33F4D0F-AD82-2294-EAA8-D4DF7A10FF58}"/>
              </a:ext>
            </a:extLst>
          </p:cNvPr>
          <p:cNvSpPr txBox="1"/>
          <p:nvPr/>
        </p:nvSpPr>
        <p:spPr>
          <a:xfrm>
            <a:off x="4674937" y="5017918"/>
            <a:ext cx="23794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Impact" panose="020B0806030902050204" pitchFamily="34" charset="0"/>
              </a:rPr>
              <a:t>LEVEL 1</a:t>
            </a:r>
          </a:p>
        </p:txBody>
      </p:sp>
    </p:spTree>
    <p:extLst>
      <p:ext uri="{BB962C8B-B14F-4D97-AF65-F5344CB8AC3E}">
        <p14:creationId xmlns:p14="http://schemas.microsoft.com/office/powerpoint/2010/main" val="2928648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CF7ED04-4D4B-E7CD-0B43-99E2251177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33142" t="31904" r="35247" b="32302"/>
          <a:stretch/>
        </p:blipFill>
        <p:spPr>
          <a:xfrm>
            <a:off x="3126088" y="2957923"/>
            <a:ext cx="5762388" cy="31331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3E5291F-E19A-C631-CD99-FF99AF35FE8D}"/>
              </a:ext>
            </a:extLst>
          </p:cNvPr>
          <p:cNvSpPr txBox="1"/>
          <p:nvPr/>
        </p:nvSpPr>
        <p:spPr>
          <a:xfrm>
            <a:off x="4041266" y="2581502"/>
            <a:ext cx="3646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42 VERTICAL BAYS</a:t>
            </a:r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81063B1-2346-957F-C49E-82E3DDAE8806}"/>
              </a:ext>
            </a:extLst>
          </p:cNvPr>
          <p:cNvCxnSpPr>
            <a:cxnSpLocks/>
          </p:cNvCxnSpPr>
          <p:nvPr/>
        </p:nvCxnSpPr>
        <p:spPr>
          <a:xfrm>
            <a:off x="3126088" y="4237955"/>
            <a:ext cx="5762388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E5C70FE-5FD9-3313-C601-6540B3BDA0BC}"/>
              </a:ext>
            </a:extLst>
          </p:cNvPr>
          <p:cNvCxnSpPr>
            <a:cxnSpLocks/>
          </p:cNvCxnSpPr>
          <p:nvPr/>
        </p:nvCxnSpPr>
        <p:spPr>
          <a:xfrm>
            <a:off x="3126088" y="5099803"/>
            <a:ext cx="5762388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01AA4CDB-1BA3-2D5E-EFEA-64D2A714C19E}"/>
              </a:ext>
            </a:extLst>
          </p:cNvPr>
          <p:cNvSpPr/>
          <p:nvPr/>
        </p:nvSpPr>
        <p:spPr>
          <a:xfrm>
            <a:off x="3126088" y="3218452"/>
            <a:ext cx="5762378" cy="259595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itle 53">
            <a:extLst>
              <a:ext uri="{FF2B5EF4-FFF2-40B4-BE49-F238E27FC236}">
                <a16:creationId xmlns:a16="http://schemas.microsoft.com/office/drawing/2014/main" id="{09D40861-2D7B-8282-D6CE-07C087905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B1989FD-6BC8-7E61-A8BB-DFA8D9A8CD14}"/>
              </a:ext>
            </a:extLst>
          </p:cNvPr>
          <p:cNvSpPr txBox="1"/>
          <p:nvPr/>
        </p:nvSpPr>
        <p:spPr>
          <a:xfrm>
            <a:off x="4674937" y="3343063"/>
            <a:ext cx="23794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Impact" panose="020B0806030902050204" pitchFamily="34" charset="0"/>
              </a:rPr>
              <a:t>LEVEL 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DED4101-38A5-89FF-B387-BA49BCC44ACA}"/>
              </a:ext>
            </a:extLst>
          </p:cNvPr>
          <p:cNvSpPr txBox="1"/>
          <p:nvPr/>
        </p:nvSpPr>
        <p:spPr>
          <a:xfrm>
            <a:off x="4674937" y="4221433"/>
            <a:ext cx="23794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Impact" panose="020B0806030902050204" pitchFamily="34" charset="0"/>
              </a:rPr>
              <a:t>LEVEL 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33F4D0F-AD82-2294-EAA8-D4DF7A10FF58}"/>
              </a:ext>
            </a:extLst>
          </p:cNvPr>
          <p:cNvSpPr txBox="1"/>
          <p:nvPr/>
        </p:nvSpPr>
        <p:spPr>
          <a:xfrm>
            <a:off x="4674937" y="5017918"/>
            <a:ext cx="23794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Impact" panose="020B0806030902050204" pitchFamily="34" charset="0"/>
              </a:rPr>
              <a:t>LEVEL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040B59-D7CF-C22F-10BE-9F2C25CAD6A9}"/>
              </a:ext>
            </a:extLst>
          </p:cNvPr>
          <p:cNvSpPr txBox="1"/>
          <p:nvPr/>
        </p:nvSpPr>
        <p:spPr>
          <a:xfrm>
            <a:off x="9143647" y="5273170"/>
            <a:ext cx="2427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19 - 21 WINDOWS</a:t>
            </a:r>
          </a:p>
          <a:p>
            <a:r>
              <a:rPr lang="en-US" b="1" dirty="0"/>
              <a:t>3 OPTIONS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712368-5C18-E5FC-4BA4-BC11379C2EC9}"/>
              </a:ext>
            </a:extLst>
          </p:cNvPr>
          <p:cNvSpPr txBox="1"/>
          <p:nvPr/>
        </p:nvSpPr>
        <p:spPr>
          <a:xfrm>
            <a:off x="9143647" y="4449496"/>
            <a:ext cx="2427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18 – 20 WINDOWS</a:t>
            </a:r>
          </a:p>
          <a:p>
            <a:r>
              <a:rPr lang="en-US" b="1" dirty="0"/>
              <a:t>3 OPTIONS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D4E6C1-5890-C24C-2B41-809C06255C3B}"/>
              </a:ext>
            </a:extLst>
          </p:cNvPr>
          <p:cNvSpPr txBox="1"/>
          <p:nvPr/>
        </p:nvSpPr>
        <p:spPr>
          <a:xfrm>
            <a:off x="9143647" y="3558590"/>
            <a:ext cx="2427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18 – 20 WINDOWS</a:t>
            </a:r>
          </a:p>
          <a:p>
            <a:r>
              <a:rPr lang="en-US" b="1" dirty="0"/>
              <a:t>3 OPTIONS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131726-F225-05B8-1A6E-3B70FA8EC12F}"/>
              </a:ext>
            </a:extLst>
          </p:cNvPr>
          <p:cNvSpPr txBox="1"/>
          <p:nvPr/>
        </p:nvSpPr>
        <p:spPr>
          <a:xfrm>
            <a:off x="9143647" y="6020252"/>
            <a:ext cx="2427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TOTAL</a:t>
            </a:r>
          </a:p>
          <a:p>
            <a:r>
              <a:rPr lang="en-US" b="1" dirty="0"/>
              <a:t>3X3X3 = 27 OPTIONS</a:t>
            </a:r>
          </a:p>
        </p:txBody>
      </p:sp>
    </p:spTree>
    <p:extLst>
      <p:ext uri="{BB962C8B-B14F-4D97-AF65-F5344CB8AC3E}">
        <p14:creationId xmlns:p14="http://schemas.microsoft.com/office/powerpoint/2010/main" val="63831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CF7ED04-4D4B-E7CD-0B43-99E2251177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33142" t="31904" r="35247" b="32302"/>
          <a:stretch/>
        </p:blipFill>
        <p:spPr>
          <a:xfrm>
            <a:off x="3126088" y="2957923"/>
            <a:ext cx="5762388" cy="31331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3E5291F-E19A-C631-CD99-FF99AF35FE8D}"/>
              </a:ext>
            </a:extLst>
          </p:cNvPr>
          <p:cNvSpPr txBox="1"/>
          <p:nvPr/>
        </p:nvSpPr>
        <p:spPr>
          <a:xfrm>
            <a:off x="4041266" y="2581502"/>
            <a:ext cx="3646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42 VERTICAL BAYS</a:t>
            </a:r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81063B1-2346-957F-C49E-82E3DDAE8806}"/>
              </a:ext>
            </a:extLst>
          </p:cNvPr>
          <p:cNvCxnSpPr>
            <a:cxnSpLocks/>
          </p:cNvCxnSpPr>
          <p:nvPr/>
        </p:nvCxnSpPr>
        <p:spPr>
          <a:xfrm>
            <a:off x="3126088" y="4237955"/>
            <a:ext cx="5762388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E5C70FE-5FD9-3313-C601-6540B3BDA0BC}"/>
              </a:ext>
            </a:extLst>
          </p:cNvPr>
          <p:cNvCxnSpPr>
            <a:cxnSpLocks/>
          </p:cNvCxnSpPr>
          <p:nvPr/>
        </p:nvCxnSpPr>
        <p:spPr>
          <a:xfrm>
            <a:off x="3126088" y="5099803"/>
            <a:ext cx="5762388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01AA4CDB-1BA3-2D5E-EFEA-64D2A714C19E}"/>
              </a:ext>
            </a:extLst>
          </p:cNvPr>
          <p:cNvSpPr/>
          <p:nvPr/>
        </p:nvSpPr>
        <p:spPr>
          <a:xfrm>
            <a:off x="3126088" y="3218452"/>
            <a:ext cx="5762378" cy="259595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itle 53">
            <a:extLst>
              <a:ext uri="{FF2B5EF4-FFF2-40B4-BE49-F238E27FC236}">
                <a16:creationId xmlns:a16="http://schemas.microsoft.com/office/drawing/2014/main" id="{09D40861-2D7B-8282-D6CE-07C087905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B1989FD-6BC8-7E61-A8BB-DFA8D9A8CD14}"/>
              </a:ext>
            </a:extLst>
          </p:cNvPr>
          <p:cNvSpPr txBox="1"/>
          <p:nvPr/>
        </p:nvSpPr>
        <p:spPr>
          <a:xfrm>
            <a:off x="4674937" y="3343063"/>
            <a:ext cx="23794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Impact" panose="020B0806030902050204" pitchFamily="34" charset="0"/>
              </a:rPr>
              <a:t>LEVEL 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DED4101-38A5-89FF-B387-BA49BCC44ACA}"/>
              </a:ext>
            </a:extLst>
          </p:cNvPr>
          <p:cNvSpPr txBox="1"/>
          <p:nvPr/>
        </p:nvSpPr>
        <p:spPr>
          <a:xfrm>
            <a:off x="4674937" y="4221433"/>
            <a:ext cx="23794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Impact" panose="020B0806030902050204" pitchFamily="34" charset="0"/>
              </a:rPr>
              <a:t>LEVEL 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33F4D0F-AD82-2294-EAA8-D4DF7A10FF58}"/>
              </a:ext>
            </a:extLst>
          </p:cNvPr>
          <p:cNvSpPr txBox="1"/>
          <p:nvPr/>
        </p:nvSpPr>
        <p:spPr>
          <a:xfrm>
            <a:off x="4674937" y="5017918"/>
            <a:ext cx="23794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Impact" panose="020B0806030902050204" pitchFamily="34" charset="0"/>
              </a:rPr>
              <a:t>LEVEL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040B59-D7CF-C22F-10BE-9F2C25CAD6A9}"/>
              </a:ext>
            </a:extLst>
          </p:cNvPr>
          <p:cNvSpPr txBox="1"/>
          <p:nvPr/>
        </p:nvSpPr>
        <p:spPr>
          <a:xfrm>
            <a:off x="9143647" y="5026113"/>
            <a:ext cx="2427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21 WINDOWS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712368-5C18-E5FC-4BA4-BC11379C2EC9}"/>
              </a:ext>
            </a:extLst>
          </p:cNvPr>
          <p:cNvSpPr txBox="1"/>
          <p:nvPr/>
        </p:nvSpPr>
        <p:spPr>
          <a:xfrm>
            <a:off x="9143647" y="4233969"/>
            <a:ext cx="2427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 WINDOWS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D4E6C1-5890-C24C-2B41-809C06255C3B}"/>
              </a:ext>
            </a:extLst>
          </p:cNvPr>
          <p:cNvSpPr txBox="1"/>
          <p:nvPr/>
        </p:nvSpPr>
        <p:spPr>
          <a:xfrm>
            <a:off x="9143647" y="3343063"/>
            <a:ext cx="2427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 WINDOWS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131726-F225-05B8-1A6E-3B70FA8EC12F}"/>
              </a:ext>
            </a:extLst>
          </p:cNvPr>
          <p:cNvSpPr txBox="1"/>
          <p:nvPr/>
        </p:nvSpPr>
        <p:spPr>
          <a:xfrm>
            <a:off x="9143647" y="2092757"/>
            <a:ext cx="2806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BEST DAYLIGHT OPTION OUT OF THE 27 TOTAL OPTIONS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A7FBCA-FFEA-8602-F7F0-D3B55E70002C}"/>
              </a:ext>
            </a:extLst>
          </p:cNvPr>
          <p:cNvSpPr txBox="1"/>
          <p:nvPr/>
        </p:nvSpPr>
        <p:spPr>
          <a:xfrm>
            <a:off x="9143647" y="5264928"/>
            <a:ext cx="2427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19 - 21 WINDOWS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646B6F-EE00-3AB8-A1E4-D41430BC6FF1}"/>
              </a:ext>
            </a:extLst>
          </p:cNvPr>
          <p:cNvSpPr txBox="1"/>
          <p:nvPr/>
        </p:nvSpPr>
        <p:spPr>
          <a:xfrm>
            <a:off x="9143647" y="4449496"/>
            <a:ext cx="2427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18 – 20 WINDOWS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13CE2A-5450-0EF3-F9F3-5F384382EF9A}"/>
              </a:ext>
            </a:extLst>
          </p:cNvPr>
          <p:cNvSpPr txBox="1"/>
          <p:nvPr/>
        </p:nvSpPr>
        <p:spPr>
          <a:xfrm>
            <a:off x="9143647" y="3558590"/>
            <a:ext cx="2427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18 – 20 WINDOWS</a:t>
            </a:r>
          </a:p>
        </p:txBody>
      </p:sp>
    </p:spTree>
    <p:extLst>
      <p:ext uri="{BB962C8B-B14F-4D97-AF65-F5344CB8AC3E}">
        <p14:creationId xmlns:p14="http://schemas.microsoft.com/office/powerpoint/2010/main" val="1079462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4ABB9C-52E3-BE47-3C81-3476320C0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26" y="1001220"/>
            <a:ext cx="4932523" cy="54916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E9DDF0-E93F-D8B0-4368-124295523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307" y="1001220"/>
            <a:ext cx="6621567" cy="549165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7B22868-C88C-8E2B-44AD-BCB3B4D533DB}"/>
              </a:ext>
            </a:extLst>
          </p:cNvPr>
          <p:cNvSpPr/>
          <p:nvPr/>
        </p:nvSpPr>
        <p:spPr>
          <a:xfrm>
            <a:off x="0" y="854110"/>
            <a:ext cx="12192000" cy="1493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D97AD5-582F-A9BC-5EE7-D142E35EC769}"/>
              </a:ext>
            </a:extLst>
          </p:cNvPr>
          <p:cNvSpPr txBox="1"/>
          <p:nvPr/>
        </p:nvSpPr>
        <p:spPr>
          <a:xfrm>
            <a:off x="416718" y="1943064"/>
            <a:ext cx="46613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OPTIONS WITH WINDOWS</a:t>
            </a:r>
            <a:endParaRPr lang="en-US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5C76D7-B583-6B86-2B39-6F76C70129A3}"/>
              </a:ext>
            </a:extLst>
          </p:cNvPr>
          <p:cNvSpPr txBox="1"/>
          <p:nvPr/>
        </p:nvSpPr>
        <p:spPr>
          <a:xfrm>
            <a:off x="5883165" y="1943064"/>
            <a:ext cx="54338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OPTIONS WITHOUT WINDOWS</a:t>
            </a:r>
            <a:endParaRPr lang="en-US" sz="2800" b="1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AA20544-6D65-2FC9-5DB5-55C82823B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CATEGORIZE THE OPTIONS</a:t>
            </a:r>
          </a:p>
        </p:txBody>
      </p:sp>
    </p:spTree>
    <p:extLst>
      <p:ext uri="{BB962C8B-B14F-4D97-AF65-F5344CB8AC3E}">
        <p14:creationId xmlns:p14="http://schemas.microsoft.com/office/powerpoint/2010/main" val="4255989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39CF0-3FBE-7ACF-0A61-ADB6486DAE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103" b="33793"/>
          <a:stretch/>
        </p:blipFill>
        <p:spPr>
          <a:xfrm>
            <a:off x="229773" y="1926020"/>
            <a:ext cx="3246528" cy="26604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E39CD6-31AA-DCAB-01E5-8532423802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103" b="33793"/>
          <a:stretch/>
        </p:blipFill>
        <p:spPr>
          <a:xfrm>
            <a:off x="3476301" y="1926020"/>
            <a:ext cx="1322099" cy="2660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6290B9-2C72-70C9-50F4-FD58D07C75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103" b="33793"/>
          <a:stretch/>
        </p:blipFill>
        <p:spPr>
          <a:xfrm>
            <a:off x="4798400" y="1926020"/>
            <a:ext cx="1484993" cy="26604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E72824-6A90-2A40-40E0-E9FCB2231C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103" b="33793"/>
          <a:stretch/>
        </p:blipFill>
        <p:spPr>
          <a:xfrm>
            <a:off x="6605263" y="1926020"/>
            <a:ext cx="812580" cy="26604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4A7E65-A0B8-9403-AEB0-A8AE35C762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3103" b="33793"/>
          <a:stretch/>
        </p:blipFill>
        <p:spPr>
          <a:xfrm>
            <a:off x="8044928" y="1926020"/>
            <a:ext cx="778485" cy="26604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5A82AB-9C3F-01B8-E1AC-5E10D0E42AA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3103" b="33793"/>
          <a:stretch/>
        </p:blipFill>
        <p:spPr>
          <a:xfrm>
            <a:off x="9506912" y="1926020"/>
            <a:ext cx="778485" cy="26604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18DF04-6069-09B8-D994-F67477B5DA7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3103" b="33793"/>
          <a:stretch/>
        </p:blipFill>
        <p:spPr>
          <a:xfrm>
            <a:off x="11013557" y="1926020"/>
            <a:ext cx="778485" cy="266044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201AC2D-2A98-61EC-E9CF-BDEF2ECD12D7}"/>
              </a:ext>
            </a:extLst>
          </p:cNvPr>
          <p:cNvSpPr txBox="1"/>
          <p:nvPr/>
        </p:nvSpPr>
        <p:spPr>
          <a:xfrm>
            <a:off x="267524" y="5026573"/>
            <a:ext cx="32949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effectLst/>
              </a:rPr>
              <a:t>21 Options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387F59-FFEE-2E4B-14A4-48A59BEF2A76}"/>
              </a:ext>
            </a:extLst>
          </p:cNvPr>
          <p:cNvSpPr txBox="1"/>
          <p:nvPr/>
        </p:nvSpPr>
        <p:spPr>
          <a:xfrm>
            <a:off x="3536195" y="5026573"/>
            <a:ext cx="13725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effectLst/>
              </a:rPr>
              <a:t>8 Options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1B54AE-17D0-6991-659E-ED8D6EC6D6A9}"/>
              </a:ext>
            </a:extLst>
          </p:cNvPr>
          <p:cNvSpPr txBox="1"/>
          <p:nvPr/>
        </p:nvSpPr>
        <p:spPr>
          <a:xfrm>
            <a:off x="267523" y="5395905"/>
            <a:ext cx="13195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Window At </a:t>
            </a:r>
          </a:p>
          <a:p>
            <a:r>
              <a:rPr lang="en-US" sz="1200" dirty="0"/>
              <a:t>Level 1 Only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4FC425-A563-7A1C-240A-B9F9E101EF5D}"/>
              </a:ext>
            </a:extLst>
          </p:cNvPr>
          <p:cNvSpPr txBox="1"/>
          <p:nvPr/>
        </p:nvSpPr>
        <p:spPr>
          <a:xfrm>
            <a:off x="3536194" y="5395905"/>
            <a:ext cx="11931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Window At Level 2 Only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ED42FF-E1A9-4977-6A7B-11F235645B82}"/>
              </a:ext>
            </a:extLst>
          </p:cNvPr>
          <p:cNvSpPr txBox="1"/>
          <p:nvPr/>
        </p:nvSpPr>
        <p:spPr>
          <a:xfrm>
            <a:off x="4907029" y="5026573"/>
            <a:ext cx="13725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effectLst/>
              </a:rPr>
              <a:t>9 Options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366B7B-DD4E-89E3-36B0-57C80E8609F7}"/>
              </a:ext>
            </a:extLst>
          </p:cNvPr>
          <p:cNvSpPr txBox="1"/>
          <p:nvPr/>
        </p:nvSpPr>
        <p:spPr>
          <a:xfrm>
            <a:off x="4907029" y="5395905"/>
            <a:ext cx="1220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Window At Level 3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D478E2-FA64-31B8-1239-840C26E3F5C8}"/>
              </a:ext>
            </a:extLst>
          </p:cNvPr>
          <p:cNvSpPr txBox="1"/>
          <p:nvPr/>
        </p:nvSpPr>
        <p:spPr>
          <a:xfrm>
            <a:off x="6358533" y="5026573"/>
            <a:ext cx="13725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effectLst/>
              </a:rPr>
              <a:t>4 Options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694FE4-0EB5-6F85-FA9F-0CA969CF92D2}"/>
              </a:ext>
            </a:extLst>
          </p:cNvPr>
          <p:cNvSpPr txBox="1"/>
          <p:nvPr/>
        </p:nvSpPr>
        <p:spPr>
          <a:xfrm>
            <a:off x="6354249" y="5395905"/>
            <a:ext cx="1166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Window At Level 1&amp;2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41721D-08C1-8DC3-A537-EE3FFBDBE78C}"/>
              </a:ext>
            </a:extLst>
          </p:cNvPr>
          <p:cNvSpPr txBox="1"/>
          <p:nvPr/>
        </p:nvSpPr>
        <p:spPr>
          <a:xfrm>
            <a:off x="7816516" y="5026573"/>
            <a:ext cx="13725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effectLst/>
              </a:rPr>
              <a:t>3 Options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F2E790-C71D-5882-BB7D-4B464E190FA3}"/>
              </a:ext>
            </a:extLst>
          </p:cNvPr>
          <p:cNvSpPr txBox="1"/>
          <p:nvPr/>
        </p:nvSpPr>
        <p:spPr>
          <a:xfrm>
            <a:off x="7816516" y="5395905"/>
            <a:ext cx="1166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Window At Level 1&amp;3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5BFEE6-F843-A5B9-0EBE-05FA468D9080}"/>
              </a:ext>
            </a:extLst>
          </p:cNvPr>
          <p:cNvSpPr txBox="1"/>
          <p:nvPr/>
        </p:nvSpPr>
        <p:spPr>
          <a:xfrm>
            <a:off x="10819474" y="5026573"/>
            <a:ext cx="13725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1</a:t>
            </a:r>
            <a:r>
              <a:rPr lang="en-US" sz="1600" b="1" i="0" dirty="0">
                <a:effectLst/>
              </a:rPr>
              <a:t> Option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F65D8-EFE1-4553-543A-FBD82CE01F75}"/>
              </a:ext>
            </a:extLst>
          </p:cNvPr>
          <p:cNvSpPr txBox="1"/>
          <p:nvPr/>
        </p:nvSpPr>
        <p:spPr>
          <a:xfrm>
            <a:off x="10819474" y="5395905"/>
            <a:ext cx="1166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Window At Level 1,2&amp;3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47971C-9456-FFEE-9173-3DDE4E79F6FC}"/>
              </a:ext>
            </a:extLst>
          </p:cNvPr>
          <p:cNvSpPr txBox="1"/>
          <p:nvPr/>
        </p:nvSpPr>
        <p:spPr>
          <a:xfrm>
            <a:off x="9364266" y="5026573"/>
            <a:ext cx="13725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2</a:t>
            </a:r>
            <a:r>
              <a:rPr lang="en-US" sz="1600" b="1" i="0" dirty="0">
                <a:effectLst/>
              </a:rPr>
              <a:t> Options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DC6341-C017-ED6D-989F-A38857B1245A}"/>
              </a:ext>
            </a:extLst>
          </p:cNvPr>
          <p:cNvSpPr txBox="1"/>
          <p:nvPr/>
        </p:nvSpPr>
        <p:spPr>
          <a:xfrm>
            <a:off x="9362020" y="5395905"/>
            <a:ext cx="1166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Window At Level 2&amp;3</a:t>
            </a:r>
          </a:p>
        </p:txBody>
      </p:sp>
      <p:sp>
        <p:nvSpPr>
          <p:cNvPr id="38" name="Title 37">
            <a:extLst>
              <a:ext uri="{FF2B5EF4-FFF2-40B4-BE49-F238E27FC236}">
                <a16:creationId xmlns:a16="http://schemas.microsoft.com/office/drawing/2014/main" id="{B5BC5F2B-8094-A11F-AA91-46D3AB2C9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OPTIONS WITH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731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B11190-F138-F038-A2CB-4EDE6551A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890111"/>
            <a:ext cx="12192000" cy="7888941"/>
          </a:xfrm>
          <a:prstGeom prst="rect">
            <a:avLst/>
          </a:prstGeom>
        </p:spPr>
      </p:pic>
      <p:pic>
        <p:nvPicPr>
          <p:cNvPr id="5" name="Picture 4" descr="A close up of a building&#10;&#10;Description automatically generated">
            <a:extLst>
              <a:ext uri="{FF2B5EF4-FFF2-40B4-BE49-F238E27FC236}">
                <a16:creationId xmlns:a16="http://schemas.microsoft.com/office/drawing/2014/main" id="{28A0A6BF-B90E-DDB2-652D-FF973AB54F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9" t="13310" r="5826" b="26700"/>
          <a:stretch/>
        </p:blipFill>
        <p:spPr>
          <a:xfrm>
            <a:off x="0" y="0"/>
            <a:ext cx="12191999" cy="590200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38F371A-CDCF-5A09-53BF-C6B7481110A9}"/>
              </a:ext>
            </a:extLst>
          </p:cNvPr>
          <p:cNvSpPr/>
          <p:nvPr/>
        </p:nvSpPr>
        <p:spPr>
          <a:xfrm>
            <a:off x="3917929" y="1815747"/>
            <a:ext cx="7624613" cy="3150147"/>
          </a:xfrm>
          <a:prstGeom prst="roundRect">
            <a:avLst/>
          </a:prstGeom>
          <a:noFill/>
          <a:ln w="571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363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39CF0-3FBE-7ACF-0A61-ADB6486DAE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103" b="33793"/>
          <a:stretch/>
        </p:blipFill>
        <p:spPr>
          <a:xfrm>
            <a:off x="229773" y="1926020"/>
            <a:ext cx="3246528" cy="26604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E39CD6-31AA-DCAB-01E5-8532423802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103" b="33793"/>
          <a:stretch/>
        </p:blipFill>
        <p:spPr>
          <a:xfrm>
            <a:off x="3476301" y="1926020"/>
            <a:ext cx="1322099" cy="2660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6290B9-2C72-70C9-50F4-FD58D07C75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103" b="33793"/>
          <a:stretch/>
        </p:blipFill>
        <p:spPr>
          <a:xfrm>
            <a:off x="4798400" y="1926020"/>
            <a:ext cx="1484993" cy="26604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E72824-6A90-2A40-40E0-E9FCB2231C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103" b="33793"/>
          <a:stretch/>
        </p:blipFill>
        <p:spPr>
          <a:xfrm>
            <a:off x="6605263" y="1926020"/>
            <a:ext cx="812580" cy="26604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4A7E65-A0B8-9403-AEB0-A8AE35C762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3103" b="33793"/>
          <a:stretch/>
        </p:blipFill>
        <p:spPr>
          <a:xfrm>
            <a:off x="8044928" y="1926020"/>
            <a:ext cx="778485" cy="26604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5A82AB-9C3F-01B8-E1AC-5E10D0E42AA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3103" b="33793"/>
          <a:stretch/>
        </p:blipFill>
        <p:spPr>
          <a:xfrm>
            <a:off x="9506912" y="1926020"/>
            <a:ext cx="778485" cy="26604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18DF04-6069-09B8-D994-F67477B5DA7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3103" b="33793"/>
          <a:stretch/>
        </p:blipFill>
        <p:spPr>
          <a:xfrm>
            <a:off x="11013557" y="1926020"/>
            <a:ext cx="778485" cy="266044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201AC2D-2A98-61EC-E9CF-BDEF2ECD12D7}"/>
              </a:ext>
            </a:extLst>
          </p:cNvPr>
          <p:cNvSpPr txBox="1"/>
          <p:nvPr/>
        </p:nvSpPr>
        <p:spPr>
          <a:xfrm>
            <a:off x="267524" y="5026573"/>
            <a:ext cx="32949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effectLst/>
              </a:rPr>
              <a:t>21 Options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387F59-FFEE-2E4B-14A4-48A59BEF2A76}"/>
              </a:ext>
            </a:extLst>
          </p:cNvPr>
          <p:cNvSpPr txBox="1"/>
          <p:nvPr/>
        </p:nvSpPr>
        <p:spPr>
          <a:xfrm>
            <a:off x="3536195" y="5026573"/>
            <a:ext cx="13725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effectLst/>
              </a:rPr>
              <a:t>8 Options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1B54AE-17D0-6991-659E-ED8D6EC6D6A9}"/>
              </a:ext>
            </a:extLst>
          </p:cNvPr>
          <p:cNvSpPr txBox="1"/>
          <p:nvPr/>
        </p:nvSpPr>
        <p:spPr>
          <a:xfrm>
            <a:off x="267523" y="5395905"/>
            <a:ext cx="13195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Window At Level 1 Only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4FC425-A563-7A1C-240A-B9F9E101EF5D}"/>
              </a:ext>
            </a:extLst>
          </p:cNvPr>
          <p:cNvSpPr txBox="1"/>
          <p:nvPr/>
        </p:nvSpPr>
        <p:spPr>
          <a:xfrm>
            <a:off x="3536194" y="5395905"/>
            <a:ext cx="11931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Window At Level 2 Only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ED42FF-E1A9-4977-6A7B-11F235645B82}"/>
              </a:ext>
            </a:extLst>
          </p:cNvPr>
          <p:cNvSpPr txBox="1"/>
          <p:nvPr/>
        </p:nvSpPr>
        <p:spPr>
          <a:xfrm>
            <a:off x="4907029" y="5026573"/>
            <a:ext cx="13725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effectLst/>
              </a:rPr>
              <a:t>9 Options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366B7B-DD4E-89E3-36B0-57C80E8609F7}"/>
              </a:ext>
            </a:extLst>
          </p:cNvPr>
          <p:cNvSpPr txBox="1"/>
          <p:nvPr/>
        </p:nvSpPr>
        <p:spPr>
          <a:xfrm>
            <a:off x="4907029" y="5395905"/>
            <a:ext cx="1220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Window At Level 3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D478E2-FA64-31B8-1239-840C26E3F5C8}"/>
              </a:ext>
            </a:extLst>
          </p:cNvPr>
          <p:cNvSpPr txBox="1"/>
          <p:nvPr/>
        </p:nvSpPr>
        <p:spPr>
          <a:xfrm>
            <a:off x="6358533" y="5026573"/>
            <a:ext cx="13725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effectLst/>
              </a:rPr>
              <a:t>4 Options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694FE4-0EB5-6F85-FA9F-0CA969CF92D2}"/>
              </a:ext>
            </a:extLst>
          </p:cNvPr>
          <p:cNvSpPr txBox="1"/>
          <p:nvPr/>
        </p:nvSpPr>
        <p:spPr>
          <a:xfrm>
            <a:off x="6354249" y="5395905"/>
            <a:ext cx="1166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Window At Level 1&amp;2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41721D-08C1-8DC3-A537-EE3FFBDBE78C}"/>
              </a:ext>
            </a:extLst>
          </p:cNvPr>
          <p:cNvSpPr txBox="1"/>
          <p:nvPr/>
        </p:nvSpPr>
        <p:spPr>
          <a:xfrm>
            <a:off x="7816516" y="5026573"/>
            <a:ext cx="13725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effectLst/>
              </a:rPr>
              <a:t>3 Options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F2E790-C71D-5882-BB7D-4B464E190FA3}"/>
              </a:ext>
            </a:extLst>
          </p:cNvPr>
          <p:cNvSpPr txBox="1"/>
          <p:nvPr/>
        </p:nvSpPr>
        <p:spPr>
          <a:xfrm>
            <a:off x="7816516" y="5395905"/>
            <a:ext cx="1166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Window At Level 1&amp;3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5BFEE6-F843-A5B9-0EBE-05FA468D9080}"/>
              </a:ext>
            </a:extLst>
          </p:cNvPr>
          <p:cNvSpPr txBox="1"/>
          <p:nvPr/>
        </p:nvSpPr>
        <p:spPr>
          <a:xfrm>
            <a:off x="10819474" y="5026573"/>
            <a:ext cx="13725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1</a:t>
            </a:r>
            <a:r>
              <a:rPr lang="en-US" sz="1600" b="1" i="0" dirty="0">
                <a:effectLst/>
              </a:rPr>
              <a:t> Option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F65D8-EFE1-4553-543A-FBD82CE01F75}"/>
              </a:ext>
            </a:extLst>
          </p:cNvPr>
          <p:cNvSpPr txBox="1"/>
          <p:nvPr/>
        </p:nvSpPr>
        <p:spPr>
          <a:xfrm>
            <a:off x="10819474" y="5395905"/>
            <a:ext cx="1166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Window At Level 1,2&amp;3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47971C-9456-FFEE-9173-3DDE4E79F6FC}"/>
              </a:ext>
            </a:extLst>
          </p:cNvPr>
          <p:cNvSpPr txBox="1"/>
          <p:nvPr/>
        </p:nvSpPr>
        <p:spPr>
          <a:xfrm>
            <a:off x="9364266" y="5026573"/>
            <a:ext cx="13725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2</a:t>
            </a:r>
            <a:r>
              <a:rPr lang="en-US" sz="1600" b="1" i="0" dirty="0">
                <a:effectLst/>
              </a:rPr>
              <a:t> Options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DC6341-C017-ED6D-989F-A38857B1245A}"/>
              </a:ext>
            </a:extLst>
          </p:cNvPr>
          <p:cNvSpPr txBox="1"/>
          <p:nvPr/>
        </p:nvSpPr>
        <p:spPr>
          <a:xfrm>
            <a:off x="9362020" y="5395905"/>
            <a:ext cx="1166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Window At Level 2&amp;3</a:t>
            </a:r>
          </a:p>
        </p:txBody>
      </p:sp>
      <p:sp>
        <p:nvSpPr>
          <p:cNvPr id="38" name="Title 37">
            <a:extLst>
              <a:ext uri="{FF2B5EF4-FFF2-40B4-BE49-F238E27FC236}">
                <a16:creationId xmlns:a16="http://schemas.microsoft.com/office/drawing/2014/main" id="{B5BC5F2B-8094-A11F-AA91-46D3AB2C9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OPTION A</a:t>
            </a:r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E6BD771-2AB9-BD40-9AE5-CDD7A54AAB5A}"/>
              </a:ext>
            </a:extLst>
          </p:cNvPr>
          <p:cNvSpPr/>
          <p:nvPr/>
        </p:nvSpPr>
        <p:spPr>
          <a:xfrm>
            <a:off x="10703895" y="1690688"/>
            <a:ext cx="1305099" cy="434225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C04FE50-8C70-2F3B-4AAF-163DE8754513}"/>
              </a:ext>
            </a:extLst>
          </p:cNvPr>
          <p:cNvSpPr/>
          <p:nvPr/>
        </p:nvSpPr>
        <p:spPr>
          <a:xfrm>
            <a:off x="205874" y="1690688"/>
            <a:ext cx="3330320" cy="434225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794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24A956-6DAE-F390-0AE1-04CCCF5F5C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103" b="33793"/>
          <a:stretch/>
        </p:blipFill>
        <p:spPr>
          <a:xfrm>
            <a:off x="10735579" y="1926020"/>
            <a:ext cx="778485" cy="26604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C9FD82-F706-B3F5-A217-32B801A8EF44}"/>
              </a:ext>
            </a:extLst>
          </p:cNvPr>
          <p:cNvSpPr txBox="1"/>
          <p:nvPr/>
        </p:nvSpPr>
        <p:spPr>
          <a:xfrm>
            <a:off x="10541496" y="5026573"/>
            <a:ext cx="13725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1</a:t>
            </a:r>
            <a:r>
              <a:rPr lang="en-US" sz="1600" b="1" i="0" dirty="0">
                <a:effectLst/>
              </a:rPr>
              <a:t> Option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671AA5-5BD4-05C0-78C9-0339255E37A4}"/>
              </a:ext>
            </a:extLst>
          </p:cNvPr>
          <p:cNvSpPr txBox="1"/>
          <p:nvPr/>
        </p:nvSpPr>
        <p:spPr>
          <a:xfrm>
            <a:off x="10541496" y="5395905"/>
            <a:ext cx="1166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Window At Level 1,2&amp;3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00DE92-4228-8AF2-EDA1-3E965ACB0529}"/>
              </a:ext>
            </a:extLst>
          </p:cNvPr>
          <p:cNvSpPr txBox="1"/>
          <p:nvPr/>
        </p:nvSpPr>
        <p:spPr>
          <a:xfrm>
            <a:off x="1474079" y="1542285"/>
            <a:ext cx="3646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42 VERTICAL BAYS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42415C-5951-5CC8-A91C-6175C2D91E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l="33142" t="31904" r="35247" b="32302"/>
          <a:stretch/>
        </p:blipFill>
        <p:spPr>
          <a:xfrm>
            <a:off x="868997" y="1860092"/>
            <a:ext cx="5226284" cy="284168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53E4B5-1B51-3D46-1E7B-B6DFF4DA1AD4}"/>
              </a:ext>
            </a:extLst>
          </p:cNvPr>
          <p:cNvCxnSpPr>
            <a:cxnSpLocks/>
          </p:cNvCxnSpPr>
          <p:nvPr/>
        </p:nvCxnSpPr>
        <p:spPr>
          <a:xfrm>
            <a:off x="868997" y="3021036"/>
            <a:ext cx="5226284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46C381-693A-1B61-922E-590446926303}"/>
              </a:ext>
            </a:extLst>
          </p:cNvPr>
          <p:cNvCxnSpPr>
            <a:cxnSpLocks/>
          </p:cNvCxnSpPr>
          <p:nvPr/>
        </p:nvCxnSpPr>
        <p:spPr>
          <a:xfrm>
            <a:off x="868997" y="3802702"/>
            <a:ext cx="5226284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B7E52E7-23F2-B4D1-1F95-E14C706F0EEA}"/>
              </a:ext>
            </a:extLst>
          </p:cNvPr>
          <p:cNvSpPr/>
          <p:nvPr/>
        </p:nvSpPr>
        <p:spPr>
          <a:xfrm>
            <a:off x="868997" y="2096383"/>
            <a:ext cx="5226275" cy="23544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5BC724-C446-7742-7A99-0A6FC37D516A}"/>
              </a:ext>
            </a:extLst>
          </p:cNvPr>
          <p:cNvSpPr txBox="1"/>
          <p:nvPr/>
        </p:nvSpPr>
        <p:spPr>
          <a:xfrm>
            <a:off x="1139380" y="2138984"/>
            <a:ext cx="2158119" cy="837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Impact" panose="020B0806030902050204" pitchFamily="34" charset="0"/>
              </a:rPr>
              <a:t>LEVEL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D52B86-B6E1-DE13-A7E1-3616CCA398DB}"/>
              </a:ext>
            </a:extLst>
          </p:cNvPr>
          <p:cNvSpPr txBox="1"/>
          <p:nvPr/>
        </p:nvSpPr>
        <p:spPr>
          <a:xfrm>
            <a:off x="1139380" y="2935634"/>
            <a:ext cx="2158119" cy="837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Impact" panose="020B0806030902050204" pitchFamily="34" charset="0"/>
              </a:rPr>
              <a:t>LEVEL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9A5CE1-EEE6-61E7-A393-7F6FE6509179}"/>
              </a:ext>
            </a:extLst>
          </p:cNvPr>
          <p:cNvSpPr txBox="1"/>
          <p:nvPr/>
        </p:nvSpPr>
        <p:spPr>
          <a:xfrm>
            <a:off x="1139380" y="3655992"/>
            <a:ext cx="2158119" cy="837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Impact" panose="020B0806030902050204" pitchFamily="34" charset="0"/>
              </a:rPr>
              <a:t>LEVEL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AAB275-A751-3555-D0A1-CB2CE99DBF64}"/>
              </a:ext>
            </a:extLst>
          </p:cNvPr>
          <p:cNvSpPr txBox="1"/>
          <p:nvPr/>
        </p:nvSpPr>
        <p:spPr>
          <a:xfrm>
            <a:off x="4210834" y="4096307"/>
            <a:ext cx="1667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21 WINDOWS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27A599-E10B-B110-5A3F-BD785F4C4952}"/>
              </a:ext>
            </a:extLst>
          </p:cNvPr>
          <p:cNvSpPr txBox="1"/>
          <p:nvPr/>
        </p:nvSpPr>
        <p:spPr>
          <a:xfrm>
            <a:off x="4210834" y="3403730"/>
            <a:ext cx="1667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 WINDOWS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93A239-DF08-9429-A607-8EA1FDA78317}"/>
              </a:ext>
            </a:extLst>
          </p:cNvPr>
          <p:cNvSpPr txBox="1"/>
          <p:nvPr/>
        </p:nvSpPr>
        <p:spPr>
          <a:xfrm>
            <a:off x="4210834" y="2585413"/>
            <a:ext cx="1667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 WINDOWS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D85C335-6E64-563C-3C18-52C9A44C0B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103" b="33793"/>
          <a:stretch/>
        </p:blipFill>
        <p:spPr>
          <a:xfrm>
            <a:off x="6792166" y="1926020"/>
            <a:ext cx="3246528" cy="266044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65D6063-AFFF-2A4D-C9AB-FCFD29AA9A1D}"/>
              </a:ext>
            </a:extLst>
          </p:cNvPr>
          <p:cNvSpPr txBox="1"/>
          <p:nvPr/>
        </p:nvSpPr>
        <p:spPr>
          <a:xfrm>
            <a:off x="6829917" y="5026573"/>
            <a:ext cx="32949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effectLst/>
              </a:rPr>
              <a:t>Pick 1 Out Of 21 Options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4231C7-6770-4398-302C-E1595FC2DC53}"/>
              </a:ext>
            </a:extLst>
          </p:cNvPr>
          <p:cNvSpPr txBox="1"/>
          <p:nvPr/>
        </p:nvSpPr>
        <p:spPr>
          <a:xfrm>
            <a:off x="6829916" y="5395905"/>
            <a:ext cx="21354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Window At Level 1 Only</a:t>
            </a: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7C07BE29-D9CB-6970-7DB0-7AE376B8B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OPTION A | </a:t>
            </a:r>
            <a:r>
              <a:rPr lang="en-US" dirty="0"/>
              <a:t>Picking Window Bays</a:t>
            </a:r>
          </a:p>
        </p:txBody>
      </p:sp>
    </p:spTree>
    <p:extLst>
      <p:ext uri="{BB962C8B-B14F-4D97-AF65-F5344CB8AC3E}">
        <p14:creationId xmlns:p14="http://schemas.microsoft.com/office/powerpoint/2010/main" val="3259645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00DE92-4228-8AF2-EDA1-3E965ACB0529}"/>
              </a:ext>
            </a:extLst>
          </p:cNvPr>
          <p:cNvSpPr txBox="1"/>
          <p:nvPr/>
        </p:nvSpPr>
        <p:spPr>
          <a:xfrm>
            <a:off x="1474079" y="1542285"/>
            <a:ext cx="3646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42 VERTICAL BAYS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42415C-5951-5CC8-A91C-6175C2D91E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33142" t="31904" r="35247" b="32302"/>
          <a:stretch/>
        </p:blipFill>
        <p:spPr>
          <a:xfrm>
            <a:off x="868997" y="1860092"/>
            <a:ext cx="5226284" cy="284168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53E4B5-1B51-3D46-1E7B-B6DFF4DA1AD4}"/>
              </a:ext>
            </a:extLst>
          </p:cNvPr>
          <p:cNvCxnSpPr>
            <a:cxnSpLocks/>
          </p:cNvCxnSpPr>
          <p:nvPr/>
        </p:nvCxnSpPr>
        <p:spPr>
          <a:xfrm>
            <a:off x="868997" y="3021036"/>
            <a:ext cx="5226284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46C381-693A-1B61-922E-590446926303}"/>
              </a:ext>
            </a:extLst>
          </p:cNvPr>
          <p:cNvCxnSpPr>
            <a:cxnSpLocks/>
          </p:cNvCxnSpPr>
          <p:nvPr/>
        </p:nvCxnSpPr>
        <p:spPr>
          <a:xfrm>
            <a:off x="868997" y="3802702"/>
            <a:ext cx="5226284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B7E52E7-23F2-B4D1-1F95-E14C706F0EEA}"/>
              </a:ext>
            </a:extLst>
          </p:cNvPr>
          <p:cNvSpPr/>
          <p:nvPr/>
        </p:nvSpPr>
        <p:spPr>
          <a:xfrm>
            <a:off x="868997" y="2096383"/>
            <a:ext cx="5226275" cy="23544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5BC724-C446-7742-7A99-0A6FC37D516A}"/>
              </a:ext>
            </a:extLst>
          </p:cNvPr>
          <p:cNvSpPr txBox="1"/>
          <p:nvPr/>
        </p:nvSpPr>
        <p:spPr>
          <a:xfrm>
            <a:off x="1139380" y="2138984"/>
            <a:ext cx="2158119" cy="837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Impact" panose="020B0806030902050204" pitchFamily="34" charset="0"/>
              </a:rPr>
              <a:t>LEVEL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D52B86-B6E1-DE13-A7E1-3616CCA398DB}"/>
              </a:ext>
            </a:extLst>
          </p:cNvPr>
          <p:cNvSpPr txBox="1"/>
          <p:nvPr/>
        </p:nvSpPr>
        <p:spPr>
          <a:xfrm>
            <a:off x="1139380" y="2935634"/>
            <a:ext cx="2158119" cy="837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Impact" panose="020B0806030902050204" pitchFamily="34" charset="0"/>
              </a:rPr>
              <a:t>LEVEL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9A5CE1-EEE6-61E7-A393-7F6FE6509179}"/>
              </a:ext>
            </a:extLst>
          </p:cNvPr>
          <p:cNvSpPr txBox="1"/>
          <p:nvPr/>
        </p:nvSpPr>
        <p:spPr>
          <a:xfrm>
            <a:off x="1139380" y="3655992"/>
            <a:ext cx="2158119" cy="837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Impact" panose="020B0806030902050204" pitchFamily="34" charset="0"/>
              </a:rPr>
              <a:t>LEVEL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AAB275-A751-3555-D0A1-CB2CE99DBF64}"/>
              </a:ext>
            </a:extLst>
          </p:cNvPr>
          <p:cNvSpPr txBox="1"/>
          <p:nvPr/>
        </p:nvSpPr>
        <p:spPr>
          <a:xfrm>
            <a:off x="4210834" y="4096307"/>
            <a:ext cx="1667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21 WINDOWS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27A599-E10B-B110-5A3F-BD785F4C4952}"/>
              </a:ext>
            </a:extLst>
          </p:cNvPr>
          <p:cNvSpPr txBox="1"/>
          <p:nvPr/>
        </p:nvSpPr>
        <p:spPr>
          <a:xfrm>
            <a:off x="4210834" y="3403730"/>
            <a:ext cx="1667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 WINDOWS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93A239-DF08-9429-A607-8EA1FDA78317}"/>
              </a:ext>
            </a:extLst>
          </p:cNvPr>
          <p:cNvSpPr txBox="1"/>
          <p:nvPr/>
        </p:nvSpPr>
        <p:spPr>
          <a:xfrm>
            <a:off x="4210834" y="2585413"/>
            <a:ext cx="1667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 WINDOWS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D4FC935-993F-CF15-6AC3-718B50DAF4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817" b="32843"/>
          <a:stretch/>
        </p:blipFill>
        <p:spPr>
          <a:xfrm>
            <a:off x="6365655" y="3103284"/>
            <a:ext cx="4988145" cy="1462007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A662FC67-67C5-D317-6E56-A47CDB1CB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OPTION A | </a:t>
            </a:r>
            <a:r>
              <a:rPr lang="en-US" dirty="0"/>
              <a:t>PICKING SOLID BAYS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627358-E7C8-FCC1-4C41-38B2C402A50E}"/>
              </a:ext>
            </a:extLst>
          </p:cNvPr>
          <p:cNvSpPr txBox="1"/>
          <p:nvPr/>
        </p:nvSpPr>
        <p:spPr>
          <a:xfrm>
            <a:off x="4210834" y="3802702"/>
            <a:ext cx="1667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21 SOLID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73DFC1-6936-4096-97A1-FE97EBCCA8BB}"/>
              </a:ext>
            </a:extLst>
          </p:cNvPr>
          <p:cNvSpPr txBox="1"/>
          <p:nvPr/>
        </p:nvSpPr>
        <p:spPr>
          <a:xfrm>
            <a:off x="4210834" y="3110125"/>
            <a:ext cx="1667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22 SOLID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2C4E1-AB62-A912-A9CE-D52AE8D317BD}"/>
              </a:ext>
            </a:extLst>
          </p:cNvPr>
          <p:cNvSpPr txBox="1"/>
          <p:nvPr/>
        </p:nvSpPr>
        <p:spPr>
          <a:xfrm>
            <a:off x="4210834" y="2291808"/>
            <a:ext cx="1667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22 SOLID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98A0D6-2636-1EE3-17F4-D41C67C6A12B}"/>
              </a:ext>
            </a:extLst>
          </p:cNvPr>
          <p:cNvSpPr txBox="1"/>
          <p:nvPr/>
        </p:nvSpPr>
        <p:spPr>
          <a:xfrm>
            <a:off x="6365655" y="5026573"/>
            <a:ext cx="32949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effectLst/>
              </a:rPr>
              <a:t>Pick 22 Out Of 65 Solid Options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79B4DA-47D4-408F-47D9-F5E2B52C11BB}"/>
              </a:ext>
            </a:extLst>
          </p:cNvPr>
          <p:cNvSpPr txBox="1"/>
          <p:nvPr/>
        </p:nvSpPr>
        <p:spPr>
          <a:xfrm>
            <a:off x="6365655" y="1986530"/>
            <a:ext cx="3489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Without Repetition</a:t>
            </a:r>
          </a:p>
          <a:p>
            <a:r>
              <a:rPr lang="en-US" dirty="0"/>
              <a:t>C(65, 22) = 1.214554453 * 10^17</a:t>
            </a:r>
          </a:p>
          <a:p>
            <a:r>
              <a:rPr lang="en-US" dirty="0"/>
              <a:t>With Repetitions</a:t>
            </a:r>
          </a:p>
          <a:p>
            <a:r>
              <a:rPr lang="en-US" dirty="0"/>
              <a:t>P(65, 22) = 1.365160089 * 10^38</a:t>
            </a:r>
          </a:p>
        </p:txBody>
      </p:sp>
    </p:spTree>
    <p:extLst>
      <p:ext uri="{BB962C8B-B14F-4D97-AF65-F5344CB8AC3E}">
        <p14:creationId xmlns:p14="http://schemas.microsoft.com/office/powerpoint/2010/main" val="26082212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Box 79">
            <a:extLst>
              <a:ext uri="{FF2B5EF4-FFF2-40B4-BE49-F238E27FC236}">
                <a16:creationId xmlns:a16="http://schemas.microsoft.com/office/drawing/2014/main" id="{3B33E168-AF79-BAA2-2CF6-35501814B381}"/>
              </a:ext>
            </a:extLst>
          </p:cNvPr>
          <p:cNvSpPr txBox="1"/>
          <p:nvPr/>
        </p:nvSpPr>
        <p:spPr>
          <a:xfrm>
            <a:off x="1513489" y="807535"/>
            <a:ext cx="78932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b="1" dirty="0"/>
              <a:t>21 bays with solid panels</a:t>
            </a:r>
          </a:p>
          <a:p>
            <a:r>
              <a:rPr lang="en-US" dirty="0"/>
              <a:t>Choosing 21 out of 1.214554453 * 10^17 or 1.365160089 * 10^38 </a:t>
            </a:r>
            <a:endParaRPr lang="en-US" b="1" dirty="0"/>
          </a:p>
          <a:p>
            <a:r>
              <a:rPr lang="en-US" b="1" dirty="0"/>
              <a:t>20 bays with windows at all levels</a:t>
            </a:r>
          </a:p>
          <a:p>
            <a:r>
              <a:rPr lang="en-US" dirty="0"/>
              <a:t>Choosing 1 out 1</a:t>
            </a:r>
          </a:p>
        </p:txBody>
      </p:sp>
      <p:pic>
        <p:nvPicPr>
          <p:cNvPr id="147" name="Picture 146">
            <a:extLst>
              <a:ext uri="{FF2B5EF4-FFF2-40B4-BE49-F238E27FC236}">
                <a16:creationId xmlns:a16="http://schemas.microsoft.com/office/drawing/2014/main" id="{4ADAD820-9973-06C1-8A57-CFF46E85FD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18" t="33103" r="39080" b="33793"/>
          <a:stretch/>
        </p:blipFill>
        <p:spPr>
          <a:xfrm>
            <a:off x="1839312" y="3061730"/>
            <a:ext cx="168167" cy="2660448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ABC6BFF0-97B6-5104-CB85-958D7B2004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0" t="31817" r="95464" b="32843"/>
          <a:stretch/>
        </p:blipFill>
        <p:spPr>
          <a:xfrm>
            <a:off x="1629105" y="2946117"/>
            <a:ext cx="168166" cy="2855829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3DE2BC04-CB5C-B714-F36B-DBA51CDF9E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18" t="33103" r="39080" b="33793"/>
          <a:stretch/>
        </p:blipFill>
        <p:spPr>
          <a:xfrm>
            <a:off x="2259727" y="3061730"/>
            <a:ext cx="168167" cy="2660448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D4D26244-3973-6875-91EF-F25B356A9D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0" t="31817" r="95464" b="32843"/>
          <a:stretch/>
        </p:blipFill>
        <p:spPr>
          <a:xfrm>
            <a:off x="2049520" y="2946117"/>
            <a:ext cx="168166" cy="2855829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62378166-C1BE-BB6C-933B-086B28595A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18" t="33103" r="39080" b="33793"/>
          <a:stretch/>
        </p:blipFill>
        <p:spPr>
          <a:xfrm>
            <a:off x="2680142" y="3061730"/>
            <a:ext cx="168167" cy="2660448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777BF1DA-3E85-E7DA-9717-01332B41B7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0" t="31817" r="95464" b="32843"/>
          <a:stretch/>
        </p:blipFill>
        <p:spPr>
          <a:xfrm>
            <a:off x="2469935" y="2946117"/>
            <a:ext cx="168166" cy="2855829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0E081616-8632-E1C8-4A46-CD0545D626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18" t="33103" r="39080" b="33793"/>
          <a:stretch/>
        </p:blipFill>
        <p:spPr>
          <a:xfrm>
            <a:off x="3100557" y="3061730"/>
            <a:ext cx="168167" cy="2660448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0075B137-7FE1-8853-8A83-26B90FD285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0" t="31817" r="95464" b="32843"/>
          <a:stretch/>
        </p:blipFill>
        <p:spPr>
          <a:xfrm>
            <a:off x="2890350" y="2946117"/>
            <a:ext cx="168166" cy="2855829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4A1691F8-76B3-190C-8250-4DCCE552C6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18" t="33103" r="39080" b="33793"/>
          <a:stretch/>
        </p:blipFill>
        <p:spPr>
          <a:xfrm>
            <a:off x="3520972" y="3061730"/>
            <a:ext cx="168167" cy="2660448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90B46C61-4A6C-A311-23DC-0B6E4A1D50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0" t="31817" r="95464" b="32843"/>
          <a:stretch/>
        </p:blipFill>
        <p:spPr>
          <a:xfrm>
            <a:off x="3310765" y="2946117"/>
            <a:ext cx="168166" cy="2855829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8A507BE4-943C-F33D-00DA-F9117B2B6A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18" t="33103" r="39080" b="33793"/>
          <a:stretch/>
        </p:blipFill>
        <p:spPr>
          <a:xfrm>
            <a:off x="3941387" y="3061730"/>
            <a:ext cx="168167" cy="2660448"/>
          </a:xfrm>
          <a:prstGeom prst="rect">
            <a:avLst/>
          </a:prstGeom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D5248D3B-AD38-2B8B-D980-4A11B94F9F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0" t="31817" r="95464" b="32843"/>
          <a:stretch/>
        </p:blipFill>
        <p:spPr>
          <a:xfrm>
            <a:off x="3731180" y="2946117"/>
            <a:ext cx="168166" cy="2855829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757BA56D-87DD-87D5-BD20-48A6FCBF4B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18" t="33103" r="39080" b="33793"/>
          <a:stretch/>
        </p:blipFill>
        <p:spPr>
          <a:xfrm>
            <a:off x="4361802" y="3061730"/>
            <a:ext cx="168167" cy="2660448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D2A81108-224C-1C0B-1EAA-EEF9426E8C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0" t="31817" r="95464" b="32843"/>
          <a:stretch/>
        </p:blipFill>
        <p:spPr>
          <a:xfrm>
            <a:off x="4151595" y="2946117"/>
            <a:ext cx="168166" cy="2855829"/>
          </a:xfrm>
          <a:prstGeom prst="rect">
            <a:avLst/>
          </a:prstGeom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90B7CEAB-6813-F120-9F15-B9247EDF41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18" t="33103" r="39080" b="33793"/>
          <a:stretch/>
        </p:blipFill>
        <p:spPr>
          <a:xfrm>
            <a:off x="4782217" y="3061730"/>
            <a:ext cx="168167" cy="2660448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8FA20C28-5FD0-333B-8070-9DF2C71D66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0" t="31817" r="95464" b="32843"/>
          <a:stretch/>
        </p:blipFill>
        <p:spPr>
          <a:xfrm>
            <a:off x="4572010" y="2946117"/>
            <a:ext cx="168166" cy="2855829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909CDCE9-11B1-28B1-D680-2C9DB87D17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18" t="33103" r="39080" b="33793"/>
          <a:stretch/>
        </p:blipFill>
        <p:spPr>
          <a:xfrm>
            <a:off x="5202632" y="3061730"/>
            <a:ext cx="168167" cy="2660448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F39A964D-76D0-2C51-08AE-0DB44EDE78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0" t="31817" r="95464" b="32843"/>
          <a:stretch/>
        </p:blipFill>
        <p:spPr>
          <a:xfrm>
            <a:off x="4992425" y="2946117"/>
            <a:ext cx="168166" cy="2855829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30885FA9-34A8-5F81-30AF-DCDF21F521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18" t="33103" r="39080" b="33793"/>
          <a:stretch/>
        </p:blipFill>
        <p:spPr>
          <a:xfrm>
            <a:off x="5623047" y="3061730"/>
            <a:ext cx="168167" cy="2660448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E6BFAE4A-7E5C-A8D1-8724-B1D6D07C94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0" t="31817" r="95464" b="32843"/>
          <a:stretch/>
        </p:blipFill>
        <p:spPr>
          <a:xfrm>
            <a:off x="5412840" y="2946117"/>
            <a:ext cx="168166" cy="2855829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05F56D97-456D-9671-406E-2968C73B0A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18" t="33103" r="39080" b="33793"/>
          <a:stretch/>
        </p:blipFill>
        <p:spPr>
          <a:xfrm>
            <a:off x="6043462" y="3061730"/>
            <a:ext cx="168167" cy="2660448"/>
          </a:xfrm>
          <a:prstGeom prst="rect">
            <a:avLst/>
          </a:prstGeom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B1D6C1A6-83F7-F56E-4D83-BF0778341C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0" t="31817" r="95464" b="32843"/>
          <a:stretch/>
        </p:blipFill>
        <p:spPr>
          <a:xfrm>
            <a:off x="5833255" y="2946117"/>
            <a:ext cx="168166" cy="2855829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833265A8-D110-8499-02E2-97483D0CF2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18" t="33103" r="39080" b="33793"/>
          <a:stretch/>
        </p:blipFill>
        <p:spPr>
          <a:xfrm>
            <a:off x="6463877" y="3061730"/>
            <a:ext cx="168167" cy="2660448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165C5F10-733E-E0F9-0FBB-7A7CC7F628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0" t="31817" r="95464" b="32843"/>
          <a:stretch/>
        </p:blipFill>
        <p:spPr>
          <a:xfrm>
            <a:off x="6253670" y="2946117"/>
            <a:ext cx="168166" cy="2855829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3D8795B5-6DB2-8235-C265-5B2296B4AF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18" t="33103" r="39080" b="33793"/>
          <a:stretch/>
        </p:blipFill>
        <p:spPr>
          <a:xfrm>
            <a:off x="6884276" y="3061730"/>
            <a:ext cx="168167" cy="2660448"/>
          </a:xfrm>
          <a:prstGeom prst="rect">
            <a:avLst/>
          </a:prstGeom>
        </p:spPr>
      </p:pic>
      <p:pic>
        <p:nvPicPr>
          <p:cNvPr id="172" name="Picture 171">
            <a:extLst>
              <a:ext uri="{FF2B5EF4-FFF2-40B4-BE49-F238E27FC236}">
                <a16:creationId xmlns:a16="http://schemas.microsoft.com/office/drawing/2014/main" id="{C5E683D3-AC02-F98E-72B1-49909540AC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0" t="31817" r="95464" b="32843"/>
          <a:stretch/>
        </p:blipFill>
        <p:spPr>
          <a:xfrm>
            <a:off x="6674069" y="2946117"/>
            <a:ext cx="168166" cy="2855829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45C2B7E8-9ECD-B353-A3A3-AB32FA036E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18" t="33103" r="39080" b="33793"/>
          <a:stretch/>
        </p:blipFill>
        <p:spPr>
          <a:xfrm>
            <a:off x="7304691" y="3061730"/>
            <a:ext cx="168167" cy="2660448"/>
          </a:xfrm>
          <a:prstGeom prst="rect">
            <a:avLst/>
          </a:prstGeom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0C2DCF8E-D050-C078-A9E0-D921FB7B09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0" t="31817" r="95464" b="32843"/>
          <a:stretch/>
        </p:blipFill>
        <p:spPr>
          <a:xfrm>
            <a:off x="7094484" y="2946117"/>
            <a:ext cx="168166" cy="2855829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238983E3-D7BC-9B7E-08FB-C0D5EF007B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18" t="33103" r="39080" b="33793"/>
          <a:stretch/>
        </p:blipFill>
        <p:spPr>
          <a:xfrm>
            <a:off x="7725106" y="3061730"/>
            <a:ext cx="168167" cy="2660448"/>
          </a:xfrm>
          <a:prstGeom prst="rect">
            <a:avLst/>
          </a:prstGeom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8D7D97D0-23D5-A3D3-E153-F716509FBB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0" t="31817" r="95464" b="32843"/>
          <a:stretch/>
        </p:blipFill>
        <p:spPr>
          <a:xfrm>
            <a:off x="7514899" y="2946117"/>
            <a:ext cx="168166" cy="2855829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76BF9A91-856A-7317-74B4-B6BBF4FC25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18" t="33103" r="39080" b="33793"/>
          <a:stretch/>
        </p:blipFill>
        <p:spPr>
          <a:xfrm>
            <a:off x="8145521" y="3061730"/>
            <a:ext cx="168167" cy="2660448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1FD729D2-2253-DB60-A024-1F8EA8B84B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0" t="31817" r="95464" b="32843"/>
          <a:stretch/>
        </p:blipFill>
        <p:spPr>
          <a:xfrm>
            <a:off x="7935314" y="2946117"/>
            <a:ext cx="168166" cy="2855829"/>
          </a:xfrm>
          <a:prstGeom prst="rect">
            <a:avLst/>
          </a:prstGeom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21E5BAAA-13F7-10A4-7FFB-B1AD74024D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18" t="33103" r="39080" b="33793"/>
          <a:stretch/>
        </p:blipFill>
        <p:spPr>
          <a:xfrm>
            <a:off x="8565936" y="3061730"/>
            <a:ext cx="168167" cy="2660448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D118FC3A-6CBD-137F-0540-9CDAD8568F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0" t="31817" r="95464" b="32843"/>
          <a:stretch/>
        </p:blipFill>
        <p:spPr>
          <a:xfrm>
            <a:off x="8355729" y="2946117"/>
            <a:ext cx="168166" cy="2855829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D99E96BC-B2AB-E3D3-09E9-8C0E582495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18" t="33103" r="39080" b="33793"/>
          <a:stretch/>
        </p:blipFill>
        <p:spPr>
          <a:xfrm>
            <a:off x="8986351" y="3061730"/>
            <a:ext cx="168167" cy="2660448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3D5075A0-FB9B-23DC-FFC9-30EA6F2FAB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0" t="31817" r="95464" b="32843"/>
          <a:stretch/>
        </p:blipFill>
        <p:spPr>
          <a:xfrm>
            <a:off x="8776144" y="2946117"/>
            <a:ext cx="168166" cy="2855829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13C76AB4-6A34-45BD-577A-FB283212EE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18" t="33103" r="39080" b="33793"/>
          <a:stretch/>
        </p:blipFill>
        <p:spPr>
          <a:xfrm>
            <a:off x="9406766" y="3061730"/>
            <a:ext cx="168167" cy="2660448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C69AC23A-E498-36C2-7150-BD6055FA29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0" t="31817" r="95464" b="32843"/>
          <a:stretch/>
        </p:blipFill>
        <p:spPr>
          <a:xfrm>
            <a:off x="9196559" y="2946117"/>
            <a:ext cx="168166" cy="2855829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3908AE73-C76E-51C1-A9C2-260CDCE50B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18" t="33103" r="39080" b="33793"/>
          <a:stretch/>
        </p:blipFill>
        <p:spPr>
          <a:xfrm>
            <a:off x="9827181" y="3061730"/>
            <a:ext cx="168167" cy="2660448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534F2B84-3BE8-02B1-F02D-5D06508E4E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0" t="31817" r="95464" b="32843"/>
          <a:stretch/>
        </p:blipFill>
        <p:spPr>
          <a:xfrm>
            <a:off x="9616974" y="2946117"/>
            <a:ext cx="168166" cy="2855829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4B9C6EB3-8834-9ED0-CA62-6059152D3B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0" t="31817" r="95464" b="32843"/>
          <a:stretch/>
        </p:blipFill>
        <p:spPr>
          <a:xfrm>
            <a:off x="10037389" y="2946117"/>
            <a:ext cx="168166" cy="2855829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DD47801F-D284-B1E1-2C7B-D376A8A669CE}"/>
              </a:ext>
            </a:extLst>
          </p:cNvPr>
          <p:cNvSpPr txBox="1"/>
          <p:nvPr/>
        </p:nvSpPr>
        <p:spPr>
          <a:xfrm>
            <a:off x="2196662" y="5681133"/>
            <a:ext cx="357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F369CB00-B7FE-988E-7CF9-8532CA1334DF}"/>
              </a:ext>
            </a:extLst>
          </p:cNvPr>
          <p:cNvSpPr txBox="1"/>
          <p:nvPr/>
        </p:nvSpPr>
        <p:spPr>
          <a:xfrm>
            <a:off x="3005937" y="5681133"/>
            <a:ext cx="357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76A96250-C5F5-15CB-2B19-EA586BA3D44D}"/>
              </a:ext>
            </a:extLst>
          </p:cNvPr>
          <p:cNvSpPr txBox="1"/>
          <p:nvPr/>
        </p:nvSpPr>
        <p:spPr>
          <a:xfrm>
            <a:off x="3815247" y="5681133"/>
            <a:ext cx="47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BE74F949-4EF0-454B-E6E1-D4D5129D92EA}"/>
              </a:ext>
            </a:extLst>
          </p:cNvPr>
          <p:cNvSpPr txBox="1"/>
          <p:nvPr/>
        </p:nvSpPr>
        <p:spPr>
          <a:xfrm>
            <a:off x="4656077" y="5681133"/>
            <a:ext cx="47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B08E3B49-C2B1-288B-24D5-2979B7E6A254}"/>
              </a:ext>
            </a:extLst>
          </p:cNvPr>
          <p:cNvSpPr txBox="1"/>
          <p:nvPr/>
        </p:nvSpPr>
        <p:spPr>
          <a:xfrm>
            <a:off x="5491624" y="5681133"/>
            <a:ext cx="47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2AF105F8-872D-F812-8A93-2BE283D37F3D}"/>
              </a:ext>
            </a:extLst>
          </p:cNvPr>
          <p:cNvSpPr txBox="1"/>
          <p:nvPr/>
        </p:nvSpPr>
        <p:spPr>
          <a:xfrm>
            <a:off x="6345597" y="5681133"/>
            <a:ext cx="47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430FB5D-8E83-249D-A700-225E24F9ECC5}"/>
              </a:ext>
            </a:extLst>
          </p:cNvPr>
          <p:cNvSpPr txBox="1"/>
          <p:nvPr/>
        </p:nvSpPr>
        <p:spPr>
          <a:xfrm>
            <a:off x="7181173" y="5681133"/>
            <a:ext cx="47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28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DAECAA04-EE38-4605-AE23-801652BEDDCC}"/>
              </a:ext>
            </a:extLst>
          </p:cNvPr>
          <p:cNvSpPr txBox="1"/>
          <p:nvPr/>
        </p:nvSpPr>
        <p:spPr>
          <a:xfrm>
            <a:off x="8006241" y="5681133"/>
            <a:ext cx="47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CFF7C6FD-1122-E9E5-A7FE-97008409C2E7}"/>
              </a:ext>
            </a:extLst>
          </p:cNvPr>
          <p:cNvSpPr txBox="1"/>
          <p:nvPr/>
        </p:nvSpPr>
        <p:spPr>
          <a:xfrm>
            <a:off x="8862843" y="5681133"/>
            <a:ext cx="47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36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131E81D0-FEA3-1E19-5B18-18839283B5AD}"/>
              </a:ext>
            </a:extLst>
          </p:cNvPr>
          <p:cNvSpPr txBox="1"/>
          <p:nvPr/>
        </p:nvSpPr>
        <p:spPr>
          <a:xfrm>
            <a:off x="9701041" y="5681133"/>
            <a:ext cx="47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</a:t>
            </a:r>
          </a:p>
        </p:txBody>
      </p:sp>
      <p:sp>
        <p:nvSpPr>
          <p:cNvPr id="200" name="Title 199">
            <a:extLst>
              <a:ext uri="{FF2B5EF4-FFF2-40B4-BE49-F238E27FC236}">
                <a16:creationId xmlns:a16="http://schemas.microsoft.com/office/drawing/2014/main" id="{C3BF46E0-A4E5-A89C-C741-5BF6042A1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OPTION A – </a:t>
            </a:r>
            <a:r>
              <a:rPr lang="en-US" sz="2800" dirty="0"/>
              <a:t>Alternating between window bay and solid bay</a:t>
            </a:r>
          </a:p>
        </p:txBody>
      </p:sp>
    </p:spTree>
    <p:extLst>
      <p:ext uri="{BB962C8B-B14F-4D97-AF65-F5344CB8AC3E}">
        <p14:creationId xmlns:p14="http://schemas.microsoft.com/office/powerpoint/2010/main" val="23728892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7E24A6-B2CC-E564-0345-2E7E690487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18" t="33103" r="39080" b="33793"/>
          <a:stretch/>
        </p:blipFill>
        <p:spPr>
          <a:xfrm>
            <a:off x="1839312" y="3061730"/>
            <a:ext cx="168167" cy="26604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AEBD24-B4E3-78F0-6DF0-18A4DBA804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0" t="31817" r="95464" b="32843"/>
          <a:stretch/>
        </p:blipFill>
        <p:spPr>
          <a:xfrm>
            <a:off x="1629105" y="2946117"/>
            <a:ext cx="168166" cy="285582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3B9D538-7060-C673-7123-1C3CB8CD82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18" t="33103" r="39080" b="33793"/>
          <a:stretch/>
        </p:blipFill>
        <p:spPr>
          <a:xfrm>
            <a:off x="2259727" y="3061730"/>
            <a:ext cx="168167" cy="266044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FBC1D6D-5821-08C7-DC71-2C1EC01FFE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0" t="31817" r="95464" b="32843"/>
          <a:stretch/>
        </p:blipFill>
        <p:spPr>
          <a:xfrm>
            <a:off x="2049520" y="2946117"/>
            <a:ext cx="168166" cy="285582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BE51436-535F-3687-002B-852A1152D8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18" t="33103" r="39080" b="33793"/>
          <a:stretch/>
        </p:blipFill>
        <p:spPr>
          <a:xfrm>
            <a:off x="2680142" y="3061730"/>
            <a:ext cx="168167" cy="266044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84F0628-60DC-D047-06C9-713E9ED9AB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0" t="31817" r="95464" b="32843"/>
          <a:stretch/>
        </p:blipFill>
        <p:spPr>
          <a:xfrm>
            <a:off x="2469935" y="2946117"/>
            <a:ext cx="168166" cy="285582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D9712BB-FCC2-98D1-8624-30D03FE851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18" t="33103" r="39080" b="33793"/>
          <a:stretch/>
        </p:blipFill>
        <p:spPr>
          <a:xfrm>
            <a:off x="3100557" y="3061730"/>
            <a:ext cx="168167" cy="266044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0A3861D-AEAB-288A-E111-7F78F5C9EB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0" t="31817" r="95464" b="32843"/>
          <a:stretch/>
        </p:blipFill>
        <p:spPr>
          <a:xfrm>
            <a:off x="2890350" y="2946117"/>
            <a:ext cx="168166" cy="285582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B379F6C-20EE-DEFE-5957-7DE3A1B2C5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18" t="33103" r="39080" b="33793"/>
          <a:stretch/>
        </p:blipFill>
        <p:spPr>
          <a:xfrm>
            <a:off x="3520972" y="3061730"/>
            <a:ext cx="168167" cy="266044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36878FF-562C-52A5-0BA9-7B3A3EC7B0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0" t="31817" r="95464" b="32843"/>
          <a:stretch/>
        </p:blipFill>
        <p:spPr>
          <a:xfrm>
            <a:off x="3310765" y="2946117"/>
            <a:ext cx="168166" cy="285582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621D286-D19F-81AB-9450-52C3EAF888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18" t="33103" r="39080" b="33793"/>
          <a:stretch/>
        </p:blipFill>
        <p:spPr>
          <a:xfrm>
            <a:off x="3941387" y="3061730"/>
            <a:ext cx="168167" cy="266044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F0316FD-0622-BEEF-0966-7740AD5555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0" t="31817" r="95464" b="32843"/>
          <a:stretch/>
        </p:blipFill>
        <p:spPr>
          <a:xfrm>
            <a:off x="3731180" y="2946117"/>
            <a:ext cx="168166" cy="285582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E78DAAB-381B-AEC4-CB00-F24CA6EFD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18" t="33103" r="39080" b="33793"/>
          <a:stretch/>
        </p:blipFill>
        <p:spPr>
          <a:xfrm>
            <a:off x="4361802" y="3061730"/>
            <a:ext cx="168167" cy="266044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D9F6CFD-8FE1-3652-E3D7-20CC89E659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0" t="31817" r="95464" b="32843"/>
          <a:stretch/>
        </p:blipFill>
        <p:spPr>
          <a:xfrm>
            <a:off x="4151595" y="2946117"/>
            <a:ext cx="168166" cy="285582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C414BA4-ABC0-BEC4-203E-62F534C81F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18" t="33103" r="39080" b="33793"/>
          <a:stretch/>
        </p:blipFill>
        <p:spPr>
          <a:xfrm>
            <a:off x="4782217" y="3061730"/>
            <a:ext cx="168167" cy="266044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AA270DE-5E2E-264B-779C-B170C179FB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0" t="31817" r="95464" b="32843"/>
          <a:stretch/>
        </p:blipFill>
        <p:spPr>
          <a:xfrm>
            <a:off x="4572010" y="2946117"/>
            <a:ext cx="168166" cy="285582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F539F5E-5CFE-BFB7-E29C-318745CBDD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18" t="33103" r="39080" b="33793"/>
          <a:stretch/>
        </p:blipFill>
        <p:spPr>
          <a:xfrm>
            <a:off x="5202632" y="3061730"/>
            <a:ext cx="168167" cy="266044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5C3228F-0C22-30B7-4574-3F42CA86F1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0" t="31817" r="95464" b="32843"/>
          <a:stretch/>
        </p:blipFill>
        <p:spPr>
          <a:xfrm>
            <a:off x="4992425" y="2946117"/>
            <a:ext cx="168166" cy="285582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0975B6C-9A40-21DE-9F9E-E5F4D1723D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18" t="33103" r="39080" b="33793"/>
          <a:stretch/>
        </p:blipFill>
        <p:spPr>
          <a:xfrm>
            <a:off x="5623047" y="3061730"/>
            <a:ext cx="168167" cy="266044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DF1B6FC-3ED5-9F6B-EBBC-29314BADC6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0" t="31817" r="95464" b="32843"/>
          <a:stretch/>
        </p:blipFill>
        <p:spPr>
          <a:xfrm>
            <a:off x="5412840" y="2946117"/>
            <a:ext cx="168166" cy="285582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7F9BD0B-3152-EC4C-4417-EF4FC249B2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18" t="33103" r="39080" b="33793"/>
          <a:stretch/>
        </p:blipFill>
        <p:spPr>
          <a:xfrm>
            <a:off x="6043462" y="3061730"/>
            <a:ext cx="168167" cy="266044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C73E7F3-6161-F25C-FFE8-2DC9F9346E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0" t="31817" r="95464" b="32843"/>
          <a:stretch/>
        </p:blipFill>
        <p:spPr>
          <a:xfrm>
            <a:off x="5833255" y="2946117"/>
            <a:ext cx="168166" cy="285582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A3C9A13-F94B-2C01-563A-0E0DF4E7B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18" t="33103" r="39080" b="33793"/>
          <a:stretch/>
        </p:blipFill>
        <p:spPr>
          <a:xfrm>
            <a:off x="6463877" y="3061730"/>
            <a:ext cx="168167" cy="266044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5C22702-1BF6-B705-0FCE-4896EFE34F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0" t="31817" r="95464" b="32843"/>
          <a:stretch/>
        </p:blipFill>
        <p:spPr>
          <a:xfrm>
            <a:off x="6253670" y="2946117"/>
            <a:ext cx="168166" cy="285582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D5C683A-9769-B258-E0D9-DA7CCE2971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18" t="33103" r="39080" b="33793"/>
          <a:stretch/>
        </p:blipFill>
        <p:spPr>
          <a:xfrm>
            <a:off x="6884276" y="3061730"/>
            <a:ext cx="168167" cy="266044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7A8BB793-3C31-D0C6-8D21-24893C6BB7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0" t="31817" r="95464" b="32843"/>
          <a:stretch/>
        </p:blipFill>
        <p:spPr>
          <a:xfrm>
            <a:off x="6674069" y="2946117"/>
            <a:ext cx="168166" cy="2855829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ABBAC1D-FE3E-286F-88A1-892D4A46B2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18" t="33103" r="39080" b="33793"/>
          <a:stretch/>
        </p:blipFill>
        <p:spPr>
          <a:xfrm>
            <a:off x="7304691" y="3061730"/>
            <a:ext cx="168167" cy="266044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0AEDE71-4045-3CDA-2001-54BD1BB1D8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0" t="31817" r="95464" b="32843"/>
          <a:stretch/>
        </p:blipFill>
        <p:spPr>
          <a:xfrm>
            <a:off x="7094484" y="2946117"/>
            <a:ext cx="168166" cy="285582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FBA61AC5-4B58-20A7-CD6B-45CBC947A1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18" t="33103" r="39080" b="33793"/>
          <a:stretch/>
        </p:blipFill>
        <p:spPr>
          <a:xfrm>
            <a:off x="7725106" y="3061730"/>
            <a:ext cx="168167" cy="266044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0577117-343F-A74F-3182-57B99B74BD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0" t="31817" r="95464" b="32843"/>
          <a:stretch/>
        </p:blipFill>
        <p:spPr>
          <a:xfrm>
            <a:off x="7514899" y="2946117"/>
            <a:ext cx="168166" cy="285582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AFA7842-9B90-10FE-1869-A8096219C8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18" t="33103" r="39080" b="33793"/>
          <a:stretch/>
        </p:blipFill>
        <p:spPr>
          <a:xfrm>
            <a:off x="8145521" y="3061730"/>
            <a:ext cx="168167" cy="2660448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C1E784A-72D4-5390-065F-7F30D85AAA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0" t="31817" r="95464" b="32843"/>
          <a:stretch/>
        </p:blipFill>
        <p:spPr>
          <a:xfrm>
            <a:off x="7935314" y="2946117"/>
            <a:ext cx="168166" cy="285582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55AB229-3C96-FC76-23C8-D8CB3EC5AF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18" t="33103" r="39080" b="33793"/>
          <a:stretch/>
        </p:blipFill>
        <p:spPr>
          <a:xfrm>
            <a:off x="8565936" y="3061730"/>
            <a:ext cx="168167" cy="2660448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F4E0F2FD-DF8B-D91F-170F-A23CD1F370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0" t="31817" r="95464" b="32843"/>
          <a:stretch/>
        </p:blipFill>
        <p:spPr>
          <a:xfrm>
            <a:off x="8355729" y="2946117"/>
            <a:ext cx="168166" cy="285582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E82D3AB9-4F1F-A383-04C2-C3BFAC9B49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18" t="33103" r="39080" b="33793"/>
          <a:stretch/>
        </p:blipFill>
        <p:spPr>
          <a:xfrm>
            <a:off x="8986351" y="3061730"/>
            <a:ext cx="168167" cy="2660448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2A86D760-A4FB-264C-7BD9-7BF1F70D13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0" t="31817" r="95464" b="32843"/>
          <a:stretch/>
        </p:blipFill>
        <p:spPr>
          <a:xfrm>
            <a:off x="8776144" y="2946117"/>
            <a:ext cx="168166" cy="2855829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9C5894BD-60DD-DEDB-3B8A-FB56026BC6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18" t="33103" r="39080" b="33793"/>
          <a:stretch/>
        </p:blipFill>
        <p:spPr>
          <a:xfrm>
            <a:off x="9406766" y="3061730"/>
            <a:ext cx="168167" cy="2660448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C47774D0-8543-A4C5-4EC0-F7DF126116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0" t="31817" r="95464" b="32843"/>
          <a:stretch/>
        </p:blipFill>
        <p:spPr>
          <a:xfrm>
            <a:off x="9196559" y="2946117"/>
            <a:ext cx="168166" cy="2855829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98CBCA3B-BC6A-01FA-DF02-B5E417E864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18" t="33103" r="39080" b="33793"/>
          <a:stretch/>
        </p:blipFill>
        <p:spPr>
          <a:xfrm>
            <a:off x="9827181" y="3061730"/>
            <a:ext cx="168167" cy="2660448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6A1531E6-2FC8-4558-9CA4-8A90F07539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0" t="31817" r="95464" b="32843"/>
          <a:stretch/>
        </p:blipFill>
        <p:spPr>
          <a:xfrm>
            <a:off x="9616974" y="2946117"/>
            <a:ext cx="168166" cy="2855829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AB28F71F-238C-FE54-14BF-C85697AB4B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0" t="31817" r="95464" b="32843"/>
          <a:stretch/>
        </p:blipFill>
        <p:spPr>
          <a:xfrm>
            <a:off x="10037389" y="2946117"/>
            <a:ext cx="168166" cy="2855829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3B33E168-AF79-BAA2-2CF6-35501814B381}"/>
              </a:ext>
            </a:extLst>
          </p:cNvPr>
          <p:cNvSpPr txBox="1"/>
          <p:nvPr/>
        </p:nvSpPr>
        <p:spPr>
          <a:xfrm>
            <a:off x="1513489" y="807535"/>
            <a:ext cx="7893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1" dirty="0"/>
              <a:t>21 bays with solid panels</a:t>
            </a:r>
          </a:p>
          <a:p>
            <a:r>
              <a:rPr lang="en-US" dirty="0"/>
              <a:t>Choosing 21 out of 1.214554453 * 10^17 or 1.365160089 * 10^38 </a:t>
            </a:r>
            <a:endParaRPr lang="en-US" b="1" dirty="0"/>
          </a:p>
          <a:p>
            <a:r>
              <a:rPr lang="en-US" b="1" dirty="0"/>
              <a:t>20 bays with windows at all levels</a:t>
            </a:r>
          </a:p>
          <a:p>
            <a:r>
              <a:rPr lang="en-US" dirty="0"/>
              <a:t>Choosing 1 out 1</a:t>
            </a:r>
            <a:endParaRPr lang="en-US" b="1" dirty="0"/>
          </a:p>
          <a:p>
            <a:r>
              <a:rPr lang="en-US" b="1" dirty="0"/>
              <a:t>1 bay with window at Level 1</a:t>
            </a:r>
          </a:p>
          <a:p>
            <a:r>
              <a:rPr lang="en-US" dirty="0"/>
              <a:t>42 ways to add the one window bay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AF6B2DF-91B4-0167-1D8E-4F0F02924BCC}"/>
              </a:ext>
            </a:extLst>
          </p:cNvPr>
          <p:cNvSpPr txBox="1"/>
          <p:nvPr/>
        </p:nvSpPr>
        <p:spPr>
          <a:xfrm>
            <a:off x="2196662" y="5681133"/>
            <a:ext cx="357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B4CA160-EA9B-8BDA-78F4-19279E0C4E29}"/>
              </a:ext>
            </a:extLst>
          </p:cNvPr>
          <p:cNvSpPr txBox="1"/>
          <p:nvPr/>
        </p:nvSpPr>
        <p:spPr>
          <a:xfrm>
            <a:off x="3005937" y="5681133"/>
            <a:ext cx="357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D37B72C-1F5E-87AF-D46D-D7681F9B16A8}"/>
              </a:ext>
            </a:extLst>
          </p:cNvPr>
          <p:cNvSpPr txBox="1"/>
          <p:nvPr/>
        </p:nvSpPr>
        <p:spPr>
          <a:xfrm>
            <a:off x="3815247" y="5681133"/>
            <a:ext cx="47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4B3A504-6E51-6EC7-D88A-B8B81C3EDD44}"/>
              </a:ext>
            </a:extLst>
          </p:cNvPr>
          <p:cNvSpPr txBox="1"/>
          <p:nvPr/>
        </p:nvSpPr>
        <p:spPr>
          <a:xfrm>
            <a:off x="4656077" y="5681133"/>
            <a:ext cx="47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F20B771-311B-BEF1-6827-E755D5EF03EF}"/>
              </a:ext>
            </a:extLst>
          </p:cNvPr>
          <p:cNvSpPr txBox="1"/>
          <p:nvPr/>
        </p:nvSpPr>
        <p:spPr>
          <a:xfrm>
            <a:off x="5491624" y="5681133"/>
            <a:ext cx="47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9E24CA4-86DD-D415-2B28-0784E8513088}"/>
              </a:ext>
            </a:extLst>
          </p:cNvPr>
          <p:cNvSpPr txBox="1"/>
          <p:nvPr/>
        </p:nvSpPr>
        <p:spPr>
          <a:xfrm>
            <a:off x="6345597" y="5681133"/>
            <a:ext cx="47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00F4DFD-44CD-23CF-375D-A6BEC9C723F0}"/>
              </a:ext>
            </a:extLst>
          </p:cNvPr>
          <p:cNvSpPr txBox="1"/>
          <p:nvPr/>
        </p:nvSpPr>
        <p:spPr>
          <a:xfrm>
            <a:off x="7181173" y="5681133"/>
            <a:ext cx="47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C5AEFD1-64E3-974A-5650-5AA0B950D0F8}"/>
              </a:ext>
            </a:extLst>
          </p:cNvPr>
          <p:cNvSpPr txBox="1"/>
          <p:nvPr/>
        </p:nvSpPr>
        <p:spPr>
          <a:xfrm>
            <a:off x="8006241" y="5681133"/>
            <a:ext cx="47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9DBC5C1-5CFA-4940-DC3E-97E8256F1BDF}"/>
              </a:ext>
            </a:extLst>
          </p:cNvPr>
          <p:cNvSpPr txBox="1"/>
          <p:nvPr/>
        </p:nvSpPr>
        <p:spPr>
          <a:xfrm>
            <a:off x="8862843" y="5681133"/>
            <a:ext cx="47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36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FCE32AA-D6BD-CE5E-A6B3-403E4A1A2A9B}"/>
              </a:ext>
            </a:extLst>
          </p:cNvPr>
          <p:cNvSpPr txBox="1"/>
          <p:nvPr/>
        </p:nvSpPr>
        <p:spPr>
          <a:xfrm>
            <a:off x="9701041" y="5681133"/>
            <a:ext cx="47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83C24067-47BA-F0E1-6FB1-1AD8A86D3E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61" t="33103" r="91660" b="33793"/>
          <a:stretch/>
        </p:blipFill>
        <p:spPr>
          <a:xfrm>
            <a:off x="10846686" y="3061730"/>
            <a:ext cx="168167" cy="2660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0FF664-A6DE-2A26-4F5B-B9E2A3B0B206}"/>
              </a:ext>
            </a:extLst>
          </p:cNvPr>
          <p:cNvSpPr txBox="1"/>
          <p:nvPr/>
        </p:nvSpPr>
        <p:spPr>
          <a:xfrm>
            <a:off x="10352688" y="4112421"/>
            <a:ext cx="311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+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FCAF865-16CF-4757-13C6-1CBDB94C2FA0}"/>
              </a:ext>
            </a:extLst>
          </p:cNvPr>
          <p:cNvSpPr/>
          <p:nvPr/>
        </p:nvSpPr>
        <p:spPr>
          <a:xfrm>
            <a:off x="8006241" y="2291255"/>
            <a:ext cx="517654" cy="326575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377DCA-A9EE-A60D-397D-3EA313FDA74F}"/>
              </a:ext>
            </a:extLst>
          </p:cNvPr>
          <p:cNvSpPr txBox="1"/>
          <p:nvPr/>
        </p:nvSpPr>
        <p:spPr>
          <a:xfrm>
            <a:off x="8898352" y="2248498"/>
            <a:ext cx="1920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random.choice</a:t>
            </a:r>
            <a:endParaRPr lang="en-US" b="1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510ED1D-25BD-4383-1ED0-2D00B48A3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OPTION A</a:t>
            </a:r>
            <a:r>
              <a:rPr lang="en-US" sz="4400" dirty="0"/>
              <a:t> – </a:t>
            </a:r>
            <a:r>
              <a:rPr lang="en-US" sz="2800" dirty="0"/>
              <a:t>Alternating between window bay and solid bay</a:t>
            </a:r>
          </a:p>
        </p:txBody>
      </p:sp>
    </p:spTree>
    <p:extLst>
      <p:ext uri="{BB962C8B-B14F-4D97-AF65-F5344CB8AC3E}">
        <p14:creationId xmlns:p14="http://schemas.microsoft.com/office/powerpoint/2010/main" val="16849407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96FBE9-2CB3-E6B9-A41B-211E3897D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12" y="1021976"/>
            <a:ext cx="3796325" cy="4814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D504E6-B3EA-0105-6D88-94E791773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837" y="1021976"/>
            <a:ext cx="3796325" cy="4814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0537A8-B916-AA03-4382-1CFB933A0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4162" y="1021976"/>
            <a:ext cx="3796325" cy="481404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1876ECA-194A-776F-20F6-136EE4AA7FE5}"/>
              </a:ext>
            </a:extLst>
          </p:cNvPr>
          <p:cNvSpPr/>
          <p:nvPr/>
        </p:nvSpPr>
        <p:spPr>
          <a:xfrm>
            <a:off x="0" y="854110"/>
            <a:ext cx="12192000" cy="1493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19F8A3F-A9C0-E052-DEBD-74347C306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OPTION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753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39CF0-3FBE-7ACF-0A61-ADB6486DAE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103" b="33793"/>
          <a:stretch/>
        </p:blipFill>
        <p:spPr>
          <a:xfrm>
            <a:off x="229773" y="1926020"/>
            <a:ext cx="3246528" cy="26604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E39CD6-31AA-DCAB-01E5-8532423802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103" b="33793"/>
          <a:stretch/>
        </p:blipFill>
        <p:spPr>
          <a:xfrm>
            <a:off x="3476301" y="1926020"/>
            <a:ext cx="1322099" cy="2660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6290B9-2C72-70C9-50F4-FD58D07C75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103" b="33793"/>
          <a:stretch/>
        </p:blipFill>
        <p:spPr>
          <a:xfrm>
            <a:off x="4798400" y="1926020"/>
            <a:ext cx="1484993" cy="26604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E72824-6A90-2A40-40E0-E9FCB2231C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103" b="33793"/>
          <a:stretch/>
        </p:blipFill>
        <p:spPr>
          <a:xfrm>
            <a:off x="6605263" y="1926020"/>
            <a:ext cx="812580" cy="26604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4A7E65-A0B8-9403-AEB0-A8AE35C762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3103" b="33793"/>
          <a:stretch/>
        </p:blipFill>
        <p:spPr>
          <a:xfrm>
            <a:off x="8044928" y="1926020"/>
            <a:ext cx="778485" cy="26604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5A82AB-9C3F-01B8-E1AC-5E10D0E42AA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3103" b="33793"/>
          <a:stretch/>
        </p:blipFill>
        <p:spPr>
          <a:xfrm>
            <a:off x="9506912" y="1926020"/>
            <a:ext cx="778485" cy="26604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18DF04-6069-09B8-D994-F67477B5DA7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3103" b="33793"/>
          <a:stretch/>
        </p:blipFill>
        <p:spPr>
          <a:xfrm>
            <a:off x="11013557" y="1926020"/>
            <a:ext cx="778485" cy="266044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201AC2D-2A98-61EC-E9CF-BDEF2ECD12D7}"/>
              </a:ext>
            </a:extLst>
          </p:cNvPr>
          <p:cNvSpPr txBox="1"/>
          <p:nvPr/>
        </p:nvSpPr>
        <p:spPr>
          <a:xfrm>
            <a:off x="267524" y="5026573"/>
            <a:ext cx="32949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effectLst/>
              </a:rPr>
              <a:t>21 Options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387F59-FFEE-2E4B-14A4-48A59BEF2A76}"/>
              </a:ext>
            </a:extLst>
          </p:cNvPr>
          <p:cNvSpPr txBox="1"/>
          <p:nvPr/>
        </p:nvSpPr>
        <p:spPr>
          <a:xfrm>
            <a:off x="3536195" y="5026573"/>
            <a:ext cx="13725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effectLst/>
              </a:rPr>
              <a:t>8 Options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1B54AE-17D0-6991-659E-ED8D6EC6D6A9}"/>
              </a:ext>
            </a:extLst>
          </p:cNvPr>
          <p:cNvSpPr txBox="1"/>
          <p:nvPr/>
        </p:nvSpPr>
        <p:spPr>
          <a:xfrm>
            <a:off x="267523" y="5395905"/>
            <a:ext cx="13195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Window At Level 1 Only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4FC425-A563-7A1C-240A-B9F9E101EF5D}"/>
              </a:ext>
            </a:extLst>
          </p:cNvPr>
          <p:cNvSpPr txBox="1"/>
          <p:nvPr/>
        </p:nvSpPr>
        <p:spPr>
          <a:xfrm>
            <a:off x="3536194" y="5395905"/>
            <a:ext cx="11931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Window At Level 2 Only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ED42FF-E1A9-4977-6A7B-11F235645B82}"/>
              </a:ext>
            </a:extLst>
          </p:cNvPr>
          <p:cNvSpPr txBox="1"/>
          <p:nvPr/>
        </p:nvSpPr>
        <p:spPr>
          <a:xfrm>
            <a:off x="4907029" y="5026573"/>
            <a:ext cx="13725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effectLst/>
              </a:rPr>
              <a:t>9 Options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366B7B-DD4E-89E3-36B0-57C80E8609F7}"/>
              </a:ext>
            </a:extLst>
          </p:cNvPr>
          <p:cNvSpPr txBox="1"/>
          <p:nvPr/>
        </p:nvSpPr>
        <p:spPr>
          <a:xfrm>
            <a:off x="4907029" y="5395905"/>
            <a:ext cx="1220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Window At Level 3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D478E2-FA64-31B8-1239-840C26E3F5C8}"/>
              </a:ext>
            </a:extLst>
          </p:cNvPr>
          <p:cNvSpPr txBox="1"/>
          <p:nvPr/>
        </p:nvSpPr>
        <p:spPr>
          <a:xfrm>
            <a:off x="6358533" y="5026573"/>
            <a:ext cx="13725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effectLst/>
              </a:rPr>
              <a:t>4 Options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694FE4-0EB5-6F85-FA9F-0CA969CF92D2}"/>
              </a:ext>
            </a:extLst>
          </p:cNvPr>
          <p:cNvSpPr txBox="1"/>
          <p:nvPr/>
        </p:nvSpPr>
        <p:spPr>
          <a:xfrm>
            <a:off x="6354249" y="5395905"/>
            <a:ext cx="1166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Window At Level 1&amp;2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41721D-08C1-8DC3-A537-EE3FFBDBE78C}"/>
              </a:ext>
            </a:extLst>
          </p:cNvPr>
          <p:cNvSpPr txBox="1"/>
          <p:nvPr/>
        </p:nvSpPr>
        <p:spPr>
          <a:xfrm>
            <a:off x="7816516" y="5026573"/>
            <a:ext cx="13725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effectLst/>
              </a:rPr>
              <a:t>3 Options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F2E790-C71D-5882-BB7D-4B464E190FA3}"/>
              </a:ext>
            </a:extLst>
          </p:cNvPr>
          <p:cNvSpPr txBox="1"/>
          <p:nvPr/>
        </p:nvSpPr>
        <p:spPr>
          <a:xfrm>
            <a:off x="7816516" y="5395905"/>
            <a:ext cx="1166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Window At Level 1&amp;3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5BFEE6-F843-A5B9-0EBE-05FA468D9080}"/>
              </a:ext>
            </a:extLst>
          </p:cNvPr>
          <p:cNvSpPr txBox="1"/>
          <p:nvPr/>
        </p:nvSpPr>
        <p:spPr>
          <a:xfrm>
            <a:off x="10819474" y="5026573"/>
            <a:ext cx="13725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1</a:t>
            </a:r>
            <a:r>
              <a:rPr lang="en-US" sz="1600" b="1" i="0" dirty="0">
                <a:effectLst/>
              </a:rPr>
              <a:t> Options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F65D8-EFE1-4553-543A-FBD82CE01F75}"/>
              </a:ext>
            </a:extLst>
          </p:cNvPr>
          <p:cNvSpPr txBox="1"/>
          <p:nvPr/>
        </p:nvSpPr>
        <p:spPr>
          <a:xfrm>
            <a:off x="10819474" y="5395905"/>
            <a:ext cx="1166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Window At Level 1,2&amp;3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47971C-9456-FFEE-9173-3DDE4E79F6FC}"/>
              </a:ext>
            </a:extLst>
          </p:cNvPr>
          <p:cNvSpPr txBox="1"/>
          <p:nvPr/>
        </p:nvSpPr>
        <p:spPr>
          <a:xfrm>
            <a:off x="9364266" y="5026573"/>
            <a:ext cx="13725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2</a:t>
            </a:r>
            <a:r>
              <a:rPr lang="en-US" sz="1600" b="1" i="0" dirty="0">
                <a:effectLst/>
              </a:rPr>
              <a:t> Options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DC6341-C017-ED6D-989F-A38857B1245A}"/>
              </a:ext>
            </a:extLst>
          </p:cNvPr>
          <p:cNvSpPr txBox="1"/>
          <p:nvPr/>
        </p:nvSpPr>
        <p:spPr>
          <a:xfrm>
            <a:off x="9362020" y="5395905"/>
            <a:ext cx="1166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Window At Level 2&amp;3</a:t>
            </a:r>
          </a:p>
        </p:txBody>
      </p:sp>
      <p:sp>
        <p:nvSpPr>
          <p:cNvPr id="38" name="Title 37">
            <a:extLst>
              <a:ext uri="{FF2B5EF4-FFF2-40B4-BE49-F238E27FC236}">
                <a16:creationId xmlns:a16="http://schemas.microsoft.com/office/drawing/2014/main" id="{B5BC5F2B-8094-A11F-AA91-46D3AB2C9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OPTION B</a:t>
            </a:r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E6BD771-2AB9-BD40-9AE5-CDD7A54AAB5A}"/>
              </a:ext>
            </a:extLst>
          </p:cNvPr>
          <p:cNvSpPr/>
          <p:nvPr/>
        </p:nvSpPr>
        <p:spPr>
          <a:xfrm>
            <a:off x="205875" y="1690688"/>
            <a:ext cx="3270426" cy="434225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C04FE50-8C70-2F3B-4AAF-163DE8754513}"/>
              </a:ext>
            </a:extLst>
          </p:cNvPr>
          <p:cNvSpPr/>
          <p:nvPr/>
        </p:nvSpPr>
        <p:spPr>
          <a:xfrm flipH="1">
            <a:off x="3536194" y="1690688"/>
            <a:ext cx="1319539" cy="434225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8FBD110-9886-3AFA-7A47-AFC25BE4B379}"/>
              </a:ext>
            </a:extLst>
          </p:cNvPr>
          <p:cNvSpPr/>
          <p:nvPr/>
        </p:nvSpPr>
        <p:spPr>
          <a:xfrm>
            <a:off x="7696124" y="1690688"/>
            <a:ext cx="1305099" cy="434225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3666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00DE92-4228-8AF2-EDA1-3E965ACB0529}"/>
              </a:ext>
            </a:extLst>
          </p:cNvPr>
          <p:cNvSpPr txBox="1"/>
          <p:nvPr/>
        </p:nvSpPr>
        <p:spPr>
          <a:xfrm>
            <a:off x="1474079" y="1542285"/>
            <a:ext cx="3646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42 VERTICAL BAYS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42415C-5951-5CC8-A91C-6175C2D91E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33142" t="31904" r="35247" b="32302"/>
          <a:stretch/>
        </p:blipFill>
        <p:spPr>
          <a:xfrm>
            <a:off x="868997" y="1860092"/>
            <a:ext cx="5226284" cy="284168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53E4B5-1B51-3D46-1E7B-B6DFF4DA1AD4}"/>
              </a:ext>
            </a:extLst>
          </p:cNvPr>
          <p:cNvCxnSpPr>
            <a:cxnSpLocks/>
          </p:cNvCxnSpPr>
          <p:nvPr/>
        </p:nvCxnSpPr>
        <p:spPr>
          <a:xfrm>
            <a:off x="868997" y="3021036"/>
            <a:ext cx="5226284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46C381-693A-1B61-922E-590446926303}"/>
              </a:ext>
            </a:extLst>
          </p:cNvPr>
          <p:cNvCxnSpPr>
            <a:cxnSpLocks/>
          </p:cNvCxnSpPr>
          <p:nvPr/>
        </p:nvCxnSpPr>
        <p:spPr>
          <a:xfrm>
            <a:off x="868997" y="3802702"/>
            <a:ext cx="5226284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B7E52E7-23F2-B4D1-1F95-E14C706F0EEA}"/>
              </a:ext>
            </a:extLst>
          </p:cNvPr>
          <p:cNvSpPr/>
          <p:nvPr/>
        </p:nvSpPr>
        <p:spPr>
          <a:xfrm>
            <a:off x="868997" y="2096383"/>
            <a:ext cx="5226275" cy="23544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5BC724-C446-7742-7A99-0A6FC37D516A}"/>
              </a:ext>
            </a:extLst>
          </p:cNvPr>
          <p:cNvSpPr txBox="1"/>
          <p:nvPr/>
        </p:nvSpPr>
        <p:spPr>
          <a:xfrm>
            <a:off x="1139380" y="2138984"/>
            <a:ext cx="2158119" cy="837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Impact" panose="020B0806030902050204" pitchFamily="34" charset="0"/>
              </a:rPr>
              <a:t>LEVEL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D52B86-B6E1-DE13-A7E1-3616CCA398DB}"/>
              </a:ext>
            </a:extLst>
          </p:cNvPr>
          <p:cNvSpPr txBox="1"/>
          <p:nvPr/>
        </p:nvSpPr>
        <p:spPr>
          <a:xfrm>
            <a:off x="1139380" y="2935634"/>
            <a:ext cx="2158119" cy="837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Impact" panose="020B0806030902050204" pitchFamily="34" charset="0"/>
              </a:rPr>
              <a:t>LEVEL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9A5CE1-EEE6-61E7-A393-7F6FE6509179}"/>
              </a:ext>
            </a:extLst>
          </p:cNvPr>
          <p:cNvSpPr txBox="1"/>
          <p:nvPr/>
        </p:nvSpPr>
        <p:spPr>
          <a:xfrm>
            <a:off x="1139380" y="3655992"/>
            <a:ext cx="2158119" cy="837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Impact" panose="020B0806030902050204" pitchFamily="34" charset="0"/>
              </a:rPr>
              <a:t>LEVEL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AAB275-A751-3555-D0A1-CB2CE99DBF64}"/>
              </a:ext>
            </a:extLst>
          </p:cNvPr>
          <p:cNvSpPr txBox="1"/>
          <p:nvPr/>
        </p:nvSpPr>
        <p:spPr>
          <a:xfrm>
            <a:off x="4210834" y="4096307"/>
            <a:ext cx="1667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21 WINDOWS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27A599-E10B-B110-5A3F-BD785F4C4952}"/>
              </a:ext>
            </a:extLst>
          </p:cNvPr>
          <p:cNvSpPr txBox="1"/>
          <p:nvPr/>
        </p:nvSpPr>
        <p:spPr>
          <a:xfrm>
            <a:off x="4210834" y="3403730"/>
            <a:ext cx="1667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 WINDOWS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93A239-DF08-9429-A607-8EA1FDA78317}"/>
              </a:ext>
            </a:extLst>
          </p:cNvPr>
          <p:cNvSpPr txBox="1"/>
          <p:nvPr/>
        </p:nvSpPr>
        <p:spPr>
          <a:xfrm>
            <a:off x="4210834" y="2585413"/>
            <a:ext cx="1667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 WINDOWS</a:t>
            </a: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7C07BE29-D9CB-6970-7DB0-7AE376B8B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OPTION B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B33752C-E2B0-1254-ED15-98D0DFDDF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103" b="33793"/>
          <a:stretch/>
        </p:blipFill>
        <p:spPr>
          <a:xfrm>
            <a:off x="9562257" y="1926020"/>
            <a:ext cx="1322099" cy="26604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4EDDD6B-7EAE-E358-225C-E39A4D8E0C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103" b="33793"/>
          <a:stretch/>
        </p:blipFill>
        <p:spPr>
          <a:xfrm>
            <a:off x="10966804" y="1926020"/>
            <a:ext cx="778485" cy="266044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A01E155-10AB-0533-553D-F41D5EC27DA5}"/>
              </a:ext>
            </a:extLst>
          </p:cNvPr>
          <p:cNvSpPr txBox="1"/>
          <p:nvPr/>
        </p:nvSpPr>
        <p:spPr>
          <a:xfrm>
            <a:off x="9663726" y="5395905"/>
            <a:ext cx="11931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Window At Level 2 Only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1E8E7E-4EF1-D4C1-54DC-ED36E57C93A5}"/>
              </a:ext>
            </a:extLst>
          </p:cNvPr>
          <p:cNvSpPr txBox="1"/>
          <p:nvPr/>
        </p:nvSpPr>
        <p:spPr>
          <a:xfrm>
            <a:off x="10954608" y="5395905"/>
            <a:ext cx="1166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Window At Level 1&amp;3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2A193AB-A7C2-12DF-DAD1-D64BA3BBCF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103" b="33793"/>
          <a:stretch/>
        </p:blipFill>
        <p:spPr>
          <a:xfrm>
            <a:off x="6233281" y="1926020"/>
            <a:ext cx="3246528" cy="266044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4842BB2-580F-39E9-E01E-7FED8E7B3B6E}"/>
              </a:ext>
            </a:extLst>
          </p:cNvPr>
          <p:cNvSpPr txBox="1"/>
          <p:nvPr/>
        </p:nvSpPr>
        <p:spPr>
          <a:xfrm>
            <a:off x="6271032" y="5026573"/>
            <a:ext cx="32949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effectLst/>
              </a:rPr>
              <a:t>Pick 1 Out Of 21 Options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E0F525-09CC-C034-869A-9FA4A5E5FCCD}"/>
              </a:ext>
            </a:extLst>
          </p:cNvPr>
          <p:cNvSpPr txBox="1"/>
          <p:nvPr/>
        </p:nvSpPr>
        <p:spPr>
          <a:xfrm>
            <a:off x="6271031" y="5395905"/>
            <a:ext cx="21354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Window At Level 1 Only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C10D96A-8F60-1E3E-12EA-418FB001BFEC}"/>
              </a:ext>
            </a:extLst>
          </p:cNvPr>
          <p:cNvSpPr txBox="1"/>
          <p:nvPr/>
        </p:nvSpPr>
        <p:spPr>
          <a:xfrm>
            <a:off x="9663726" y="5026573"/>
            <a:ext cx="11931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effectLst/>
              </a:rPr>
              <a:t>Pick 20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9774FA-FDEC-A34D-2AB3-6C1191265AD5}"/>
              </a:ext>
            </a:extLst>
          </p:cNvPr>
          <p:cNvSpPr txBox="1"/>
          <p:nvPr/>
        </p:nvSpPr>
        <p:spPr>
          <a:xfrm>
            <a:off x="10966804" y="5026573"/>
            <a:ext cx="8609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effectLst/>
              </a:rPr>
              <a:t>Pick 20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4243410-5E78-8C95-0E78-334E6792D7D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10" t="31817" r="95464" b="32843"/>
          <a:stretch/>
        </p:blipFill>
        <p:spPr>
          <a:xfrm>
            <a:off x="11827737" y="1818397"/>
            <a:ext cx="168166" cy="285582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5EF24E9-626B-FAE0-B53C-5536518DE0E6}"/>
              </a:ext>
            </a:extLst>
          </p:cNvPr>
          <p:cNvSpPr txBox="1"/>
          <p:nvPr/>
        </p:nvSpPr>
        <p:spPr>
          <a:xfrm>
            <a:off x="11790210" y="5026573"/>
            <a:ext cx="8609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effectLst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202236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0135488-AA2D-FF12-E911-574584671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162" y="1021976"/>
            <a:ext cx="3796325" cy="48140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6966BD-91BF-1235-E534-74B86A3DB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13" y="1021976"/>
            <a:ext cx="3796325" cy="48140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87B6DF-32E2-C6FC-64AE-610EB225B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7838" y="1021976"/>
            <a:ext cx="3796325" cy="481404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A22F415-53AE-34B0-977A-2E7BAC8B678A}"/>
              </a:ext>
            </a:extLst>
          </p:cNvPr>
          <p:cNvSpPr/>
          <p:nvPr/>
        </p:nvSpPr>
        <p:spPr>
          <a:xfrm>
            <a:off x="0" y="854110"/>
            <a:ext cx="12192000" cy="1493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FB6C8A-A9C7-248C-6F20-9ED1A0051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B</a:t>
            </a:r>
          </a:p>
        </p:txBody>
      </p:sp>
    </p:spTree>
    <p:extLst>
      <p:ext uri="{BB962C8B-B14F-4D97-AF65-F5344CB8AC3E}">
        <p14:creationId xmlns:p14="http://schemas.microsoft.com/office/powerpoint/2010/main" val="31295494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39CF0-3FBE-7ACF-0A61-ADB6486DAE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103" b="33793"/>
          <a:stretch/>
        </p:blipFill>
        <p:spPr>
          <a:xfrm>
            <a:off x="229773" y="1926020"/>
            <a:ext cx="3246528" cy="26604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E39CD6-31AA-DCAB-01E5-8532423802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103" b="33793"/>
          <a:stretch/>
        </p:blipFill>
        <p:spPr>
          <a:xfrm>
            <a:off x="3476301" y="1926020"/>
            <a:ext cx="1322099" cy="2660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6290B9-2C72-70C9-50F4-FD58D07C75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103" b="33793"/>
          <a:stretch/>
        </p:blipFill>
        <p:spPr>
          <a:xfrm>
            <a:off x="4798400" y="1926020"/>
            <a:ext cx="1484993" cy="26604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E72824-6A90-2A40-40E0-E9FCB2231C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103" b="33793"/>
          <a:stretch/>
        </p:blipFill>
        <p:spPr>
          <a:xfrm>
            <a:off x="6605263" y="1926020"/>
            <a:ext cx="812580" cy="26604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4A7E65-A0B8-9403-AEB0-A8AE35C762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3103" b="33793"/>
          <a:stretch/>
        </p:blipFill>
        <p:spPr>
          <a:xfrm>
            <a:off x="8044928" y="1926020"/>
            <a:ext cx="778485" cy="26604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5A82AB-9C3F-01B8-E1AC-5E10D0E42AA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3103" b="33793"/>
          <a:stretch/>
        </p:blipFill>
        <p:spPr>
          <a:xfrm>
            <a:off x="9506912" y="1926020"/>
            <a:ext cx="778485" cy="26604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18DF04-6069-09B8-D994-F67477B5DA7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3103" b="33793"/>
          <a:stretch/>
        </p:blipFill>
        <p:spPr>
          <a:xfrm>
            <a:off x="11013557" y="1926020"/>
            <a:ext cx="778485" cy="266044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201AC2D-2A98-61EC-E9CF-BDEF2ECD12D7}"/>
              </a:ext>
            </a:extLst>
          </p:cNvPr>
          <p:cNvSpPr txBox="1"/>
          <p:nvPr/>
        </p:nvSpPr>
        <p:spPr>
          <a:xfrm>
            <a:off x="267524" y="5026573"/>
            <a:ext cx="32949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effectLst/>
              </a:rPr>
              <a:t>21 Options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387F59-FFEE-2E4B-14A4-48A59BEF2A76}"/>
              </a:ext>
            </a:extLst>
          </p:cNvPr>
          <p:cNvSpPr txBox="1"/>
          <p:nvPr/>
        </p:nvSpPr>
        <p:spPr>
          <a:xfrm>
            <a:off x="3536195" y="5026573"/>
            <a:ext cx="13725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effectLst/>
              </a:rPr>
              <a:t>8 Options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1B54AE-17D0-6991-659E-ED8D6EC6D6A9}"/>
              </a:ext>
            </a:extLst>
          </p:cNvPr>
          <p:cNvSpPr txBox="1"/>
          <p:nvPr/>
        </p:nvSpPr>
        <p:spPr>
          <a:xfrm>
            <a:off x="267523" y="5395905"/>
            <a:ext cx="13195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Window At Level 1 Only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4FC425-A563-7A1C-240A-B9F9E101EF5D}"/>
              </a:ext>
            </a:extLst>
          </p:cNvPr>
          <p:cNvSpPr txBox="1"/>
          <p:nvPr/>
        </p:nvSpPr>
        <p:spPr>
          <a:xfrm>
            <a:off x="3536194" y="5395905"/>
            <a:ext cx="11931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Window At Level 2 Only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ED42FF-E1A9-4977-6A7B-11F235645B82}"/>
              </a:ext>
            </a:extLst>
          </p:cNvPr>
          <p:cNvSpPr txBox="1"/>
          <p:nvPr/>
        </p:nvSpPr>
        <p:spPr>
          <a:xfrm>
            <a:off x="4907029" y="5026573"/>
            <a:ext cx="13725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effectLst/>
              </a:rPr>
              <a:t>9 Options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366B7B-DD4E-89E3-36B0-57C80E8609F7}"/>
              </a:ext>
            </a:extLst>
          </p:cNvPr>
          <p:cNvSpPr txBox="1"/>
          <p:nvPr/>
        </p:nvSpPr>
        <p:spPr>
          <a:xfrm>
            <a:off x="4907029" y="5395905"/>
            <a:ext cx="1220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Window At Level 3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D478E2-FA64-31B8-1239-840C26E3F5C8}"/>
              </a:ext>
            </a:extLst>
          </p:cNvPr>
          <p:cNvSpPr txBox="1"/>
          <p:nvPr/>
        </p:nvSpPr>
        <p:spPr>
          <a:xfrm>
            <a:off x="6358533" y="5026573"/>
            <a:ext cx="13725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effectLst/>
              </a:rPr>
              <a:t>4 Options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694FE4-0EB5-6F85-FA9F-0CA969CF92D2}"/>
              </a:ext>
            </a:extLst>
          </p:cNvPr>
          <p:cNvSpPr txBox="1"/>
          <p:nvPr/>
        </p:nvSpPr>
        <p:spPr>
          <a:xfrm>
            <a:off x="6354249" y="5395905"/>
            <a:ext cx="1166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Window At Level 1&amp;2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41721D-08C1-8DC3-A537-EE3FFBDBE78C}"/>
              </a:ext>
            </a:extLst>
          </p:cNvPr>
          <p:cNvSpPr txBox="1"/>
          <p:nvPr/>
        </p:nvSpPr>
        <p:spPr>
          <a:xfrm>
            <a:off x="7816516" y="5026573"/>
            <a:ext cx="13725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effectLst/>
              </a:rPr>
              <a:t>3 Options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F2E790-C71D-5882-BB7D-4B464E190FA3}"/>
              </a:ext>
            </a:extLst>
          </p:cNvPr>
          <p:cNvSpPr txBox="1"/>
          <p:nvPr/>
        </p:nvSpPr>
        <p:spPr>
          <a:xfrm>
            <a:off x="7816516" y="5395905"/>
            <a:ext cx="1166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Window At Level 1&amp;3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5BFEE6-F843-A5B9-0EBE-05FA468D9080}"/>
              </a:ext>
            </a:extLst>
          </p:cNvPr>
          <p:cNvSpPr txBox="1"/>
          <p:nvPr/>
        </p:nvSpPr>
        <p:spPr>
          <a:xfrm>
            <a:off x="10819474" y="5026573"/>
            <a:ext cx="13725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1</a:t>
            </a:r>
            <a:r>
              <a:rPr lang="en-US" sz="1600" b="1" i="0" dirty="0">
                <a:effectLst/>
              </a:rPr>
              <a:t> Options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F65D8-EFE1-4553-543A-FBD82CE01F75}"/>
              </a:ext>
            </a:extLst>
          </p:cNvPr>
          <p:cNvSpPr txBox="1"/>
          <p:nvPr/>
        </p:nvSpPr>
        <p:spPr>
          <a:xfrm>
            <a:off x="10819474" y="5395905"/>
            <a:ext cx="1166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Window At Level 1,2&amp;3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47971C-9456-FFEE-9173-3DDE4E79F6FC}"/>
              </a:ext>
            </a:extLst>
          </p:cNvPr>
          <p:cNvSpPr txBox="1"/>
          <p:nvPr/>
        </p:nvSpPr>
        <p:spPr>
          <a:xfrm>
            <a:off x="9364266" y="5026573"/>
            <a:ext cx="13725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2</a:t>
            </a:r>
            <a:r>
              <a:rPr lang="en-US" sz="1600" b="1" i="0" dirty="0">
                <a:effectLst/>
              </a:rPr>
              <a:t> Options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DC6341-C017-ED6D-989F-A38857B1245A}"/>
              </a:ext>
            </a:extLst>
          </p:cNvPr>
          <p:cNvSpPr txBox="1"/>
          <p:nvPr/>
        </p:nvSpPr>
        <p:spPr>
          <a:xfrm>
            <a:off x="9362020" y="5395905"/>
            <a:ext cx="1166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Window At Level 2&amp;3</a:t>
            </a:r>
          </a:p>
        </p:txBody>
      </p:sp>
      <p:sp>
        <p:nvSpPr>
          <p:cNvPr id="38" name="Title 37">
            <a:extLst>
              <a:ext uri="{FF2B5EF4-FFF2-40B4-BE49-F238E27FC236}">
                <a16:creationId xmlns:a16="http://schemas.microsoft.com/office/drawing/2014/main" id="{B5BC5F2B-8094-A11F-AA91-46D3AB2C9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OPTION C</a:t>
            </a:r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E6BD771-2AB9-BD40-9AE5-CDD7A54AAB5A}"/>
              </a:ext>
            </a:extLst>
          </p:cNvPr>
          <p:cNvSpPr/>
          <p:nvPr/>
        </p:nvSpPr>
        <p:spPr>
          <a:xfrm>
            <a:off x="205874" y="1690688"/>
            <a:ext cx="11718602" cy="434225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401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2F0E5-3E5A-B8D3-DB48-C61D3D5D3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BUILDING FAÇADE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02783-6F2C-14EF-3CFC-FAE1B20BB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342900" marR="0" lvl="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Building Facade Dimensions:</a:t>
            </a:r>
            <a:endParaRPr lang="en-US" sz="1800" kern="100" dirty="0">
              <a:effectLst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Width: 140 feet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Height: 54 feet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sz="1400" kern="100" dirty="0">
              <a:effectLst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Building Stories:</a:t>
            </a:r>
            <a:endParaRPr lang="en-US" sz="1800" kern="100" dirty="0">
              <a:effectLst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Story height: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	 15 feet at Level 1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kern="100" dirty="0">
                <a:ea typeface="DengXian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sz="14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 18 feet at Level 2 and 3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	 3 feet at parapet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Total stories: 3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sz="1400" kern="100" dirty="0">
              <a:effectLst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Panel Sizes:</a:t>
            </a:r>
            <a:endParaRPr lang="en-US" sz="1800" kern="100" dirty="0">
              <a:effectLst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Heights: 3, 6, or 9 feet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Width: 40 inches (10/3 feet)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sz="1400" kern="100" dirty="0">
              <a:effectLst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Window Specifications:</a:t>
            </a:r>
            <a:endParaRPr lang="en-US" sz="1800" kern="100" dirty="0">
              <a:effectLst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Height: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	12 feet at Level 1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kern="100" dirty="0">
                <a:ea typeface="DengXian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sz="14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15 feet at Level 2 and 3.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Located at floor level with elevations</a:t>
            </a:r>
            <a:r>
              <a:rPr lang="en-US" sz="1400" kern="100" dirty="0">
                <a:ea typeface="DengXian" panose="02010600030101010101" pitchFamily="2" charset="-122"/>
                <a:cs typeface="Times New Roman" panose="02020603050405020304" pitchFamily="18" charset="0"/>
              </a:rPr>
              <a:t>:</a:t>
            </a:r>
            <a:endParaRPr lang="en-US" sz="1400" kern="100" dirty="0">
              <a:effectLst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	0, 15, and 33 feet.</a:t>
            </a:r>
          </a:p>
        </p:txBody>
      </p:sp>
      <p:pic>
        <p:nvPicPr>
          <p:cNvPr id="5" name="Picture 4" descr="A close up of a building&#10;&#10;Description automatically generated">
            <a:extLst>
              <a:ext uri="{FF2B5EF4-FFF2-40B4-BE49-F238E27FC236}">
                <a16:creationId xmlns:a16="http://schemas.microsoft.com/office/drawing/2014/main" id="{8A1E4930-ECE9-7DBB-F497-61CB64C3FC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10" t="33460" r="18835" b="38110"/>
          <a:stretch/>
        </p:blipFill>
        <p:spPr>
          <a:xfrm>
            <a:off x="4805582" y="2368445"/>
            <a:ext cx="5805267" cy="266607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AB3951-7028-1C92-8283-A859AB33171D}"/>
              </a:ext>
            </a:extLst>
          </p:cNvPr>
          <p:cNvCxnSpPr>
            <a:cxnSpLocks/>
          </p:cNvCxnSpPr>
          <p:nvPr/>
        </p:nvCxnSpPr>
        <p:spPr>
          <a:xfrm>
            <a:off x="4163209" y="2395538"/>
            <a:ext cx="6638141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C060F7-E904-87DB-084F-79F53A849176}"/>
              </a:ext>
            </a:extLst>
          </p:cNvPr>
          <p:cNvCxnSpPr>
            <a:cxnSpLocks/>
          </p:cNvCxnSpPr>
          <p:nvPr/>
        </p:nvCxnSpPr>
        <p:spPr>
          <a:xfrm>
            <a:off x="4285526" y="4001294"/>
            <a:ext cx="0" cy="1151416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0A58FF-86D4-050F-1746-2148B8C55138}"/>
              </a:ext>
            </a:extLst>
          </p:cNvPr>
          <p:cNvCxnSpPr>
            <a:cxnSpLocks/>
          </p:cNvCxnSpPr>
          <p:nvPr/>
        </p:nvCxnSpPr>
        <p:spPr>
          <a:xfrm>
            <a:off x="4805582" y="1825625"/>
            <a:ext cx="0" cy="3327085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F7A0F86-5B6F-7EF3-CF5A-5BEEE8F45637}"/>
              </a:ext>
            </a:extLst>
          </p:cNvPr>
          <p:cNvCxnSpPr>
            <a:cxnSpLocks/>
          </p:cNvCxnSpPr>
          <p:nvPr/>
        </p:nvCxnSpPr>
        <p:spPr>
          <a:xfrm>
            <a:off x="10610849" y="1825625"/>
            <a:ext cx="0" cy="3327085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EAEFA5A-3532-4F17-E32E-AE101D47CD46}"/>
              </a:ext>
            </a:extLst>
          </p:cNvPr>
          <p:cNvSpPr txBox="1"/>
          <p:nvPr/>
        </p:nvSpPr>
        <p:spPr>
          <a:xfrm>
            <a:off x="4046572" y="3626582"/>
            <a:ext cx="47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54’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B76634A-A307-A097-D8CF-96A7CDD12CFC}"/>
              </a:ext>
            </a:extLst>
          </p:cNvPr>
          <p:cNvCxnSpPr>
            <a:cxnSpLocks/>
          </p:cNvCxnSpPr>
          <p:nvPr/>
        </p:nvCxnSpPr>
        <p:spPr>
          <a:xfrm>
            <a:off x="4163209" y="4991488"/>
            <a:ext cx="6638141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7235997-5534-06FC-A472-ACA5A101ECC8}"/>
              </a:ext>
            </a:extLst>
          </p:cNvPr>
          <p:cNvCxnSpPr>
            <a:cxnSpLocks/>
          </p:cNvCxnSpPr>
          <p:nvPr/>
        </p:nvCxnSpPr>
        <p:spPr>
          <a:xfrm>
            <a:off x="4285526" y="2235089"/>
            <a:ext cx="0" cy="1370507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DCE99B3-5771-709C-36CB-51FD117778FC}"/>
              </a:ext>
            </a:extLst>
          </p:cNvPr>
          <p:cNvCxnSpPr>
            <a:cxnSpLocks/>
          </p:cNvCxnSpPr>
          <p:nvPr/>
        </p:nvCxnSpPr>
        <p:spPr>
          <a:xfrm>
            <a:off x="8482087" y="1966832"/>
            <a:ext cx="231926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4A0A0A8-116D-22CC-206A-3A38BBAA0812}"/>
              </a:ext>
            </a:extLst>
          </p:cNvPr>
          <p:cNvCxnSpPr>
            <a:cxnSpLocks/>
          </p:cNvCxnSpPr>
          <p:nvPr/>
        </p:nvCxnSpPr>
        <p:spPr>
          <a:xfrm>
            <a:off x="4592451" y="1966832"/>
            <a:ext cx="2941116" cy="10347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995A439-BDC0-8E46-4FAE-45606535565B}"/>
              </a:ext>
            </a:extLst>
          </p:cNvPr>
          <p:cNvSpPr txBox="1"/>
          <p:nvPr/>
        </p:nvSpPr>
        <p:spPr>
          <a:xfrm>
            <a:off x="6184408" y="1785133"/>
            <a:ext cx="3646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140’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B908FCB-EC0E-1E71-0176-1C1F487E4C63}"/>
              </a:ext>
            </a:extLst>
          </p:cNvPr>
          <p:cNvSpPr/>
          <p:nvPr/>
        </p:nvSpPr>
        <p:spPr>
          <a:xfrm>
            <a:off x="646043" y="2604052"/>
            <a:ext cx="3400528" cy="36133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7341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00DE92-4228-8AF2-EDA1-3E965ACB0529}"/>
              </a:ext>
            </a:extLst>
          </p:cNvPr>
          <p:cNvSpPr txBox="1"/>
          <p:nvPr/>
        </p:nvSpPr>
        <p:spPr>
          <a:xfrm>
            <a:off x="1474079" y="1542285"/>
            <a:ext cx="3646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42 VERTICAL BAYS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42415C-5951-5CC8-A91C-6175C2D91E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33142" t="31904" r="35247" b="32302"/>
          <a:stretch/>
        </p:blipFill>
        <p:spPr>
          <a:xfrm>
            <a:off x="868997" y="1860092"/>
            <a:ext cx="5226284" cy="284168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53E4B5-1B51-3D46-1E7B-B6DFF4DA1AD4}"/>
              </a:ext>
            </a:extLst>
          </p:cNvPr>
          <p:cNvCxnSpPr>
            <a:cxnSpLocks/>
          </p:cNvCxnSpPr>
          <p:nvPr/>
        </p:nvCxnSpPr>
        <p:spPr>
          <a:xfrm>
            <a:off x="868997" y="3021036"/>
            <a:ext cx="5226284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46C381-693A-1B61-922E-590446926303}"/>
              </a:ext>
            </a:extLst>
          </p:cNvPr>
          <p:cNvCxnSpPr>
            <a:cxnSpLocks/>
          </p:cNvCxnSpPr>
          <p:nvPr/>
        </p:nvCxnSpPr>
        <p:spPr>
          <a:xfrm>
            <a:off x="868997" y="3802702"/>
            <a:ext cx="5226284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B7E52E7-23F2-B4D1-1F95-E14C706F0EEA}"/>
              </a:ext>
            </a:extLst>
          </p:cNvPr>
          <p:cNvSpPr/>
          <p:nvPr/>
        </p:nvSpPr>
        <p:spPr>
          <a:xfrm>
            <a:off x="868997" y="2096383"/>
            <a:ext cx="5226275" cy="23544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5BC724-C446-7742-7A99-0A6FC37D516A}"/>
              </a:ext>
            </a:extLst>
          </p:cNvPr>
          <p:cNvSpPr txBox="1"/>
          <p:nvPr/>
        </p:nvSpPr>
        <p:spPr>
          <a:xfrm>
            <a:off x="1139380" y="2138984"/>
            <a:ext cx="2158119" cy="837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Impact" panose="020B0806030902050204" pitchFamily="34" charset="0"/>
              </a:rPr>
              <a:t>LEVEL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D52B86-B6E1-DE13-A7E1-3616CCA398DB}"/>
              </a:ext>
            </a:extLst>
          </p:cNvPr>
          <p:cNvSpPr txBox="1"/>
          <p:nvPr/>
        </p:nvSpPr>
        <p:spPr>
          <a:xfrm>
            <a:off x="1139380" y="2935634"/>
            <a:ext cx="2158119" cy="837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Impact" panose="020B0806030902050204" pitchFamily="34" charset="0"/>
              </a:rPr>
              <a:t>LEVEL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9A5CE1-EEE6-61E7-A393-7F6FE6509179}"/>
              </a:ext>
            </a:extLst>
          </p:cNvPr>
          <p:cNvSpPr txBox="1"/>
          <p:nvPr/>
        </p:nvSpPr>
        <p:spPr>
          <a:xfrm>
            <a:off x="1139380" y="3655992"/>
            <a:ext cx="2158119" cy="837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Impact" panose="020B0806030902050204" pitchFamily="34" charset="0"/>
              </a:rPr>
              <a:t>LEVEL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AAB275-A751-3555-D0A1-CB2CE99DBF64}"/>
              </a:ext>
            </a:extLst>
          </p:cNvPr>
          <p:cNvSpPr txBox="1"/>
          <p:nvPr/>
        </p:nvSpPr>
        <p:spPr>
          <a:xfrm>
            <a:off x="4210834" y="4096307"/>
            <a:ext cx="1667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21 WINDOWS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27A599-E10B-B110-5A3F-BD785F4C4952}"/>
              </a:ext>
            </a:extLst>
          </p:cNvPr>
          <p:cNvSpPr txBox="1"/>
          <p:nvPr/>
        </p:nvSpPr>
        <p:spPr>
          <a:xfrm>
            <a:off x="4210834" y="3403730"/>
            <a:ext cx="1667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 WINDOWS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93A239-DF08-9429-A607-8EA1FDA78317}"/>
              </a:ext>
            </a:extLst>
          </p:cNvPr>
          <p:cNvSpPr txBox="1"/>
          <p:nvPr/>
        </p:nvSpPr>
        <p:spPr>
          <a:xfrm>
            <a:off x="4210834" y="2585413"/>
            <a:ext cx="1667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 WINDOWS</a:t>
            </a: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7C07BE29-D9CB-6970-7DB0-7AE376B8B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OPTION C</a:t>
            </a:r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4243410-5E78-8C95-0E78-334E6792D7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0" t="31817" r="95464" b="32843"/>
          <a:stretch/>
        </p:blipFill>
        <p:spPr>
          <a:xfrm>
            <a:off x="11219342" y="1818397"/>
            <a:ext cx="168166" cy="285582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17779D6-4D5B-7B19-D9AB-9D4EB55734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634" t="33103" b="33793"/>
          <a:stretch/>
        </p:blipFill>
        <p:spPr>
          <a:xfrm>
            <a:off x="6632046" y="1926020"/>
            <a:ext cx="174205" cy="26604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7A2B89-3001-0D38-7699-D29131DDE9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824" t="33103" b="33793"/>
          <a:stretch/>
        </p:blipFill>
        <p:spPr>
          <a:xfrm>
            <a:off x="6981466" y="1926020"/>
            <a:ext cx="174205" cy="26604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E26432-FF18-5C82-44CC-0B95336B29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8269" t="33103" b="33793"/>
          <a:stretch/>
        </p:blipFill>
        <p:spPr>
          <a:xfrm>
            <a:off x="7348413" y="1926020"/>
            <a:ext cx="174205" cy="26604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9045D5-CD15-9F07-CE5A-E1348F9C8E6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531" t="33103" r="9782" b="33793"/>
          <a:stretch/>
        </p:blipFill>
        <p:spPr>
          <a:xfrm>
            <a:off x="7920197" y="1926020"/>
            <a:ext cx="159977" cy="26604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F6CE65-FD4E-42CD-7EE9-BE0FF3BCB9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0926" t="33103" r="18524" b="33793"/>
          <a:stretch/>
        </p:blipFill>
        <p:spPr>
          <a:xfrm>
            <a:off x="9767429" y="1926020"/>
            <a:ext cx="159978" cy="26604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6C7B5A-93FC-7E61-1610-40552F75852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506" t="33103" r="25488" b="33793"/>
          <a:stretch/>
        </p:blipFill>
        <p:spPr>
          <a:xfrm>
            <a:off x="9146719" y="1926020"/>
            <a:ext cx="186880" cy="26604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C199EF1-5D7C-EE8F-ED90-A2B593441F4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9024" t="33103" r="36842" b="33793"/>
          <a:stretch/>
        </p:blipFill>
        <p:spPr>
          <a:xfrm>
            <a:off x="10623573" y="1926020"/>
            <a:ext cx="265719" cy="266044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B67A576-5E9B-8AB9-92E1-2CA99DC958BA}"/>
              </a:ext>
            </a:extLst>
          </p:cNvPr>
          <p:cNvSpPr txBox="1"/>
          <p:nvPr/>
        </p:nvSpPr>
        <p:spPr>
          <a:xfrm>
            <a:off x="6564533" y="5026573"/>
            <a:ext cx="3092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effectLst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DA400A-0A23-5865-2869-736EC70F0003}"/>
              </a:ext>
            </a:extLst>
          </p:cNvPr>
          <p:cNvSpPr txBox="1"/>
          <p:nvPr/>
        </p:nvSpPr>
        <p:spPr>
          <a:xfrm>
            <a:off x="6913953" y="5026573"/>
            <a:ext cx="3092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1</a:t>
            </a:r>
            <a:endParaRPr lang="en-US" sz="1600" b="1" i="0" dirty="0">
              <a:effectLst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2FBBE0-192A-D065-6C73-AB781702AF20}"/>
              </a:ext>
            </a:extLst>
          </p:cNvPr>
          <p:cNvSpPr txBox="1"/>
          <p:nvPr/>
        </p:nvSpPr>
        <p:spPr>
          <a:xfrm>
            <a:off x="7831278" y="5026573"/>
            <a:ext cx="3092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6</a:t>
            </a:r>
            <a:endParaRPr lang="en-US" sz="1600" b="1" i="0" dirty="0">
              <a:effectLst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E45973AE-0135-4864-0DCC-20C5129D702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8269" t="33103" b="33793"/>
          <a:stretch/>
        </p:blipFill>
        <p:spPr>
          <a:xfrm>
            <a:off x="8223073" y="1926020"/>
            <a:ext cx="174205" cy="266044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580667F-A978-3D58-448C-8D6D2CC409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634" t="33103" b="33793"/>
          <a:stretch/>
        </p:blipFill>
        <p:spPr>
          <a:xfrm>
            <a:off x="8854865" y="1926020"/>
            <a:ext cx="174205" cy="266044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257CDB3-17DF-E98F-A598-BD83932F98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824" t="33103" b="33793"/>
          <a:stretch/>
        </p:blipFill>
        <p:spPr>
          <a:xfrm>
            <a:off x="10016610" y="1926020"/>
            <a:ext cx="174205" cy="266044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AFBCF484-7A2E-B5C2-5AF7-F50B546700AC}"/>
              </a:ext>
            </a:extLst>
          </p:cNvPr>
          <p:cNvSpPr/>
          <p:nvPr/>
        </p:nvSpPr>
        <p:spPr>
          <a:xfrm>
            <a:off x="6534963" y="1926020"/>
            <a:ext cx="1035597" cy="2660438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4E3510A-ECED-D0F0-EA0C-DF326B7FDEE2}"/>
              </a:ext>
            </a:extLst>
          </p:cNvPr>
          <p:cNvSpPr/>
          <p:nvPr/>
        </p:nvSpPr>
        <p:spPr>
          <a:xfrm>
            <a:off x="7808346" y="1926020"/>
            <a:ext cx="664325" cy="2660438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DC09CFC-D918-8203-1CC2-D675C71DD05A}"/>
              </a:ext>
            </a:extLst>
          </p:cNvPr>
          <p:cNvSpPr/>
          <p:nvPr/>
        </p:nvSpPr>
        <p:spPr>
          <a:xfrm>
            <a:off x="8735555" y="1926020"/>
            <a:ext cx="664325" cy="2660438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8A14C3C-751D-8130-E863-906A60BFF9E0}"/>
              </a:ext>
            </a:extLst>
          </p:cNvPr>
          <p:cNvSpPr/>
          <p:nvPr/>
        </p:nvSpPr>
        <p:spPr>
          <a:xfrm>
            <a:off x="9629198" y="1926020"/>
            <a:ext cx="664325" cy="2660438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9A75F9A-B8AB-02F1-2A23-45D97ECA1A57}"/>
              </a:ext>
            </a:extLst>
          </p:cNvPr>
          <p:cNvSpPr/>
          <p:nvPr/>
        </p:nvSpPr>
        <p:spPr>
          <a:xfrm>
            <a:off x="10601168" y="1926020"/>
            <a:ext cx="358967" cy="2660438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B06EB50-3C58-6768-B63F-B80F8CF4F736}"/>
              </a:ext>
            </a:extLst>
          </p:cNvPr>
          <p:cNvSpPr txBox="1"/>
          <p:nvPr/>
        </p:nvSpPr>
        <p:spPr>
          <a:xfrm>
            <a:off x="7299314" y="5026573"/>
            <a:ext cx="3092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1</a:t>
            </a:r>
            <a:endParaRPr lang="en-US" sz="1600" b="1" i="0" dirty="0">
              <a:effectLst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360A3F8-014F-B05D-7DE9-FA6CA3C0452B}"/>
              </a:ext>
            </a:extLst>
          </p:cNvPr>
          <p:cNvSpPr txBox="1"/>
          <p:nvPr/>
        </p:nvSpPr>
        <p:spPr>
          <a:xfrm>
            <a:off x="8164914" y="5026573"/>
            <a:ext cx="3092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6</a:t>
            </a:r>
            <a:endParaRPr lang="en-US" sz="1600" b="1" i="0" dirty="0">
              <a:effectLst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C8B7A22-95AF-7809-28F1-1BAC1C0610AB}"/>
              </a:ext>
            </a:extLst>
          </p:cNvPr>
          <p:cNvSpPr txBox="1"/>
          <p:nvPr/>
        </p:nvSpPr>
        <p:spPr>
          <a:xfrm>
            <a:off x="8757014" y="5026573"/>
            <a:ext cx="3092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6</a:t>
            </a:r>
            <a:endParaRPr lang="en-US" sz="1600" b="1" i="0" dirty="0">
              <a:effectLst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9DF7DC-6C8C-E3D6-A0E4-07147F5DFAFC}"/>
              </a:ext>
            </a:extLst>
          </p:cNvPr>
          <p:cNvSpPr txBox="1"/>
          <p:nvPr/>
        </p:nvSpPr>
        <p:spPr>
          <a:xfrm>
            <a:off x="9090650" y="5026573"/>
            <a:ext cx="3092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6</a:t>
            </a:r>
            <a:endParaRPr lang="en-US" sz="1600" b="1" i="0" dirty="0">
              <a:effectLst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3951B09-A9D9-89BF-558A-8E01DF004CCD}"/>
              </a:ext>
            </a:extLst>
          </p:cNvPr>
          <p:cNvSpPr txBox="1"/>
          <p:nvPr/>
        </p:nvSpPr>
        <p:spPr>
          <a:xfrm>
            <a:off x="9652249" y="5026573"/>
            <a:ext cx="3092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6</a:t>
            </a:r>
            <a:endParaRPr lang="en-US" sz="1600" b="1" i="0" dirty="0">
              <a:effectLst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97D18CE-7E0E-B8C6-087F-E0CE67088C1E}"/>
              </a:ext>
            </a:extLst>
          </p:cNvPr>
          <p:cNvSpPr txBox="1"/>
          <p:nvPr/>
        </p:nvSpPr>
        <p:spPr>
          <a:xfrm>
            <a:off x="9985885" y="5026573"/>
            <a:ext cx="3092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6</a:t>
            </a:r>
            <a:endParaRPr lang="en-US" sz="1600" b="1" i="0" dirty="0">
              <a:effectLst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E80B419-8E58-58ED-20BF-F93B60A75E2A}"/>
              </a:ext>
            </a:extLst>
          </p:cNvPr>
          <p:cNvSpPr txBox="1"/>
          <p:nvPr/>
        </p:nvSpPr>
        <p:spPr>
          <a:xfrm>
            <a:off x="10650905" y="5026573"/>
            <a:ext cx="3092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1</a:t>
            </a:r>
            <a:endParaRPr lang="en-US" sz="1600" b="1" i="0" dirty="0">
              <a:effectLst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EF85FC5-2704-827B-2F16-43D5355824C8}"/>
              </a:ext>
            </a:extLst>
          </p:cNvPr>
          <p:cNvSpPr/>
          <p:nvPr/>
        </p:nvSpPr>
        <p:spPr>
          <a:xfrm>
            <a:off x="11136441" y="1926020"/>
            <a:ext cx="358967" cy="2660438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CB30243-75C1-59E7-D885-918E941738DA}"/>
              </a:ext>
            </a:extLst>
          </p:cNvPr>
          <p:cNvSpPr txBox="1"/>
          <p:nvPr/>
        </p:nvSpPr>
        <p:spPr>
          <a:xfrm>
            <a:off x="11186178" y="5026573"/>
            <a:ext cx="3092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1</a:t>
            </a:r>
            <a:endParaRPr lang="en-US" sz="1600" b="1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247525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ABEE52-8746-C4B0-1B75-7FFA2F86A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161" y="1021977"/>
            <a:ext cx="3796325" cy="48140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7B556B-2E42-770B-FAF4-D9D3CA3EE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13" y="1021975"/>
            <a:ext cx="3796325" cy="48140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8F7C3A-3A31-7D3E-2447-823B9B9EE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7836" y="1021975"/>
            <a:ext cx="3796327" cy="48140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509AF71-97CC-F8A1-476B-5AE15251CD0F}"/>
              </a:ext>
            </a:extLst>
          </p:cNvPr>
          <p:cNvSpPr/>
          <p:nvPr/>
        </p:nvSpPr>
        <p:spPr>
          <a:xfrm>
            <a:off x="0" y="854110"/>
            <a:ext cx="12192000" cy="1493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AD384A-C120-BE53-6C64-347EE84F5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OPTION 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4499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67E55EB-DE92-E0FE-2E73-BFCAF07B90B8}"/>
              </a:ext>
            </a:extLst>
          </p:cNvPr>
          <p:cNvGrpSpPr/>
          <p:nvPr/>
        </p:nvGrpSpPr>
        <p:grpSpPr>
          <a:xfrm>
            <a:off x="401512" y="898023"/>
            <a:ext cx="11388975" cy="1747159"/>
            <a:chOff x="401512" y="759960"/>
            <a:chExt cx="11388975" cy="174715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4DD4C06-0074-06DB-D1F3-32623F7814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1544" b="32163"/>
            <a:stretch/>
          </p:blipFill>
          <p:spPr>
            <a:xfrm>
              <a:off x="401512" y="759961"/>
              <a:ext cx="3796325" cy="174715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8E1EF92-0D78-6C10-1217-704B155AEE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1544" b="32163"/>
            <a:stretch/>
          </p:blipFill>
          <p:spPr>
            <a:xfrm>
              <a:off x="4197837" y="759960"/>
              <a:ext cx="3796325" cy="174715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F4F14A2-C9A2-3ED6-6376-3CEB8FA76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1544" b="32163"/>
            <a:stretch/>
          </p:blipFill>
          <p:spPr>
            <a:xfrm>
              <a:off x="7994162" y="759960"/>
              <a:ext cx="3796325" cy="1747159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7B33192-94C1-2470-47B8-5478F6913C02}"/>
              </a:ext>
            </a:extLst>
          </p:cNvPr>
          <p:cNvGrpSpPr/>
          <p:nvPr/>
        </p:nvGrpSpPr>
        <p:grpSpPr>
          <a:xfrm>
            <a:off x="401513" y="2687988"/>
            <a:ext cx="11388974" cy="1747159"/>
            <a:chOff x="401513" y="2507118"/>
            <a:chExt cx="11388974" cy="174715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DD5AFD6-33FE-22BC-FDE1-40C4893EED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0850" b="32857"/>
            <a:stretch/>
          </p:blipFill>
          <p:spPr>
            <a:xfrm>
              <a:off x="7994162" y="2507118"/>
              <a:ext cx="3796325" cy="174715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C612FB6-4CCB-1DA8-B686-B163201516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0850" b="32857"/>
            <a:stretch/>
          </p:blipFill>
          <p:spPr>
            <a:xfrm>
              <a:off x="401513" y="2507119"/>
              <a:ext cx="3796325" cy="174715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6E5C1D8-01E4-CFD9-9D15-AE53585934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30850" b="32857"/>
            <a:stretch/>
          </p:blipFill>
          <p:spPr>
            <a:xfrm>
              <a:off x="4197838" y="2507118"/>
              <a:ext cx="3796325" cy="1747159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1DEA3C-84CC-7216-6423-8D6FB7FA5C9E}"/>
              </a:ext>
            </a:extLst>
          </p:cNvPr>
          <p:cNvGrpSpPr/>
          <p:nvPr/>
        </p:nvGrpSpPr>
        <p:grpSpPr>
          <a:xfrm>
            <a:off x="401513" y="4574558"/>
            <a:ext cx="11388973" cy="1747158"/>
            <a:chOff x="401513" y="4297083"/>
            <a:chExt cx="11388973" cy="174715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C7FA403-0F8F-8AEE-4A24-748D46BCE4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31400" b="32307"/>
            <a:stretch/>
          </p:blipFill>
          <p:spPr>
            <a:xfrm>
              <a:off x="7994161" y="4297083"/>
              <a:ext cx="3796325" cy="174715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C7074E5-2961-7601-69E6-019051E86A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1400" b="32307"/>
            <a:stretch/>
          </p:blipFill>
          <p:spPr>
            <a:xfrm>
              <a:off x="401513" y="4297083"/>
              <a:ext cx="3796325" cy="174715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028432C-1D21-151B-6DF6-99B470D41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31401" b="32307"/>
            <a:stretch/>
          </p:blipFill>
          <p:spPr>
            <a:xfrm>
              <a:off x="4197836" y="4297083"/>
              <a:ext cx="3796327" cy="1747158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C01FA7E-D780-8BC9-F96F-8A9E5D4B38C8}"/>
              </a:ext>
            </a:extLst>
          </p:cNvPr>
          <p:cNvSpPr txBox="1"/>
          <p:nvPr/>
        </p:nvSpPr>
        <p:spPr>
          <a:xfrm>
            <a:off x="401512" y="713357"/>
            <a:ext cx="2763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 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11D0B4-3FDC-2884-B34D-BE98F875C793}"/>
              </a:ext>
            </a:extLst>
          </p:cNvPr>
          <p:cNvSpPr txBox="1"/>
          <p:nvPr/>
        </p:nvSpPr>
        <p:spPr>
          <a:xfrm>
            <a:off x="401512" y="2585689"/>
            <a:ext cx="2763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 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AADFFF-48F8-1990-6217-30C18CA2254B}"/>
              </a:ext>
            </a:extLst>
          </p:cNvPr>
          <p:cNvSpPr txBox="1"/>
          <p:nvPr/>
        </p:nvSpPr>
        <p:spPr>
          <a:xfrm>
            <a:off x="401512" y="4425915"/>
            <a:ext cx="2763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 C</a:t>
            </a:r>
          </a:p>
        </p:txBody>
      </p:sp>
    </p:spTree>
    <p:extLst>
      <p:ext uri="{BB962C8B-B14F-4D97-AF65-F5344CB8AC3E}">
        <p14:creationId xmlns:p14="http://schemas.microsoft.com/office/powerpoint/2010/main" val="21021404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E7C16E-3DF8-619A-D730-FBDC64F95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2 - Incremental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299ADB-3643-7343-BC85-F55C1D909B45}"/>
              </a:ext>
            </a:extLst>
          </p:cNvPr>
          <p:cNvSpPr txBox="1"/>
          <p:nvPr/>
        </p:nvSpPr>
        <p:spPr>
          <a:xfrm>
            <a:off x="3992992" y="1783825"/>
            <a:ext cx="3646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42 VERTICAL BAYS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88E6BD-AB80-94F5-ADAB-0896CDD62E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33142" t="31904" r="35247" b="32302"/>
          <a:stretch/>
        </p:blipFill>
        <p:spPr>
          <a:xfrm>
            <a:off x="3387910" y="2101632"/>
            <a:ext cx="5226284" cy="284168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C6377B-67D7-1A15-0469-27E95F0E079C}"/>
              </a:ext>
            </a:extLst>
          </p:cNvPr>
          <p:cNvCxnSpPr>
            <a:cxnSpLocks/>
          </p:cNvCxnSpPr>
          <p:nvPr/>
        </p:nvCxnSpPr>
        <p:spPr>
          <a:xfrm>
            <a:off x="3387910" y="3262576"/>
            <a:ext cx="5226284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BEC995-91A7-1609-B378-D7D5F054131F}"/>
              </a:ext>
            </a:extLst>
          </p:cNvPr>
          <p:cNvCxnSpPr>
            <a:cxnSpLocks/>
          </p:cNvCxnSpPr>
          <p:nvPr/>
        </p:nvCxnSpPr>
        <p:spPr>
          <a:xfrm>
            <a:off x="3387910" y="4044242"/>
            <a:ext cx="5226284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8CDEBF3-6232-9889-F9F3-CD0EF6D190AF}"/>
              </a:ext>
            </a:extLst>
          </p:cNvPr>
          <p:cNvSpPr/>
          <p:nvPr/>
        </p:nvSpPr>
        <p:spPr>
          <a:xfrm>
            <a:off x="3387910" y="2337923"/>
            <a:ext cx="5226275" cy="23544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FEB9AC-A7B5-1112-CE83-2609F0F27BF1}"/>
              </a:ext>
            </a:extLst>
          </p:cNvPr>
          <p:cNvSpPr txBox="1"/>
          <p:nvPr/>
        </p:nvSpPr>
        <p:spPr>
          <a:xfrm>
            <a:off x="3658293" y="2380524"/>
            <a:ext cx="2158119" cy="837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Impact" panose="020B0806030902050204" pitchFamily="34" charset="0"/>
              </a:rPr>
              <a:t>LEVEL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7E06B-4F8E-A204-91B4-BF3AFF3DB22E}"/>
              </a:ext>
            </a:extLst>
          </p:cNvPr>
          <p:cNvSpPr txBox="1"/>
          <p:nvPr/>
        </p:nvSpPr>
        <p:spPr>
          <a:xfrm>
            <a:off x="3658293" y="3177174"/>
            <a:ext cx="2158119" cy="837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Impact" panose="020B0806030902050204" pitchFamily="34" charset="0"/>
              </a:rPr>
              <a:t>LEVEL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4646F7-1001-E901-5464-E9174582D732}"/>
              </a:ext>
            </a:extLst>
          </p:cNvPr>
          <p:cNvSpPr txBox="1"/>
          <p:nvPr/>
        </p:nvSpPr>
        <p:spPr>
          <a:xfrm>
            <a:off x="3658293" y="3897532"/>
            <a:ext cx="2158119" cy="837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Impact" panose="020B0806030902050204" pitchFamily="34" charset="0"/>
              </a:rPr>
              <a:t>LEVEL 1</a:t>
            </a:r>
          </a:p>
        </p:txBody>
      </p:sp>
    </p:spTree>
    <p:extLst>
      <p:ext uri="{BB962C8B-B14F-4D97-AF65-F5344CB8AC3E}">
        <p14:creationId xmlns:p14="http://schemas.microsoft.com/office/powerpoint/2010/main" val="42840581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136">
            <a:extLst>
              <a:ext uri="{FF2B5EF4-FFF2-40B4-BE49-F238E27FC236}">
                <a16:creationId xmlns:a16="http://schemas.microsoft.com/office/drawing/2014/main" id="{BCA176DD-AB7F-CC2D-1C95-7CA085F850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33142" t="31904" r="61642" b="32302"/>
          <a:stretch/>
        </p:blipFill>
        <p:spPr>
          <a:xfrm>
            <a:off x="8756847" y="3163265"/>
            <a:ext cx="320169" cy="105496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FAC78F6-3D2A-6A14-D272-46E6E5022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33142" t="31904" r="56393" b="32302"/>
          <a:stretch/>
        </p:blipFill>
        <p:spPr>
          <a:xfrm>
            <a:off x="6369019" y="3163265"/>
            <a:ext cx="642319" cy="105496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C86A9E8-A6DA-780E-D9B8-3179852F5B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33142" t="31904" r="35247" b="32302"/>
          <a:stretch/>
        </p:blipFill>
        <p:spPr>
          <a:xfrm>
            <a:off x="851744" y="3192749"/>
            <a:ext cx="1940246" cy="105496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53C0838-88D6-BB5D-F445-FC072DD57C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33142" t="31904" r="51052" b="32302"/>
          <a:stretch/>
        </p:blipFill>
        <p:spPr>
          <a:xfrm>
            <a:off x="3552859" y="3176581"/>
            <a:ext cx="970121" cy="105496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A90AF9D-468F-EC64-1493-C17FE05A52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33142" t="31904" r="35247" b="32302"/>
          <a:stretch/>
        </p:blipFill>
        <p:spPr>
          <a:xfrm>
            <a:off x="3552862" y="1856565"/>
            <a:ext cx="1940246" cy="10549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7E8749F-1549-E185-FE2E-8B839042E962}"/>
              </a:ext>
            </a:extLst>
          </p:cNvPr>
          <p:cNvSpPr/>
          <p:nvPr/>
        </p:nvSpPr>
        <p:spPr>
          <a:xfrm>
            <a:off x="3552862" y="1953303"/>
            <a:ext cx="1940243" cy="87407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CD0E993-63FD-A1B4-1EB9-B5BE4DE078D8}"/>
              </a:ext>
            </a:extLst>
          </p:cNvPr>
          <p:cNvCxnSpPr>
            <a:cxnSpLocks/>
            <a:endCxn id="3" idx="2"/>
          </p:cNvCxnSpPr>
          <p:nvPr/>
        </p:nvCxnSpPr>
        <p:spPr>
          <a:xfrm>
            <a:off x="4522983" y="1952018"/>
            <a:ext cx="1" cy="875364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E0477F4-5EC1-8642-7F50-43AB3043E7E0}"/>
              </a:ext>
            </a:extLst>
          </p:cNvPr>
          <p:cNvSpPr/>
          <p:nvPr/>
        </p:nvSpPr>
        <p:spPr>
          <a:xfrm>
            <a:off x="3552859" y="3256367"/>
            <a:ext cx="970121" cy="87407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7D288D-5951-443B-61DD-EC63262DEC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33142" t="31904" r="35247" b="32302"/>
          <a:stretch/>
        </p:blipFill>
        <p:spPr>
          <a:xfrm>
            <a:off x="5751532" y="1864295"/>
            <a:ext cx="1940246" cy="10549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8AFF392-22F5-8F85-D3A2-E5F9C4DD5AAB}"/>
              </a:ext>
            </a:extLst>
          </p:cNvPr>
          <p:cNvSpPr/>
          <p:nvPr/>
        </p:nvSpPr>
        <p:spPr>
          <a:xfrm>
            <a:off x="5751532" y="1952018"/>
            <a:ext cx="1940243" cy="87407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3B1AAC-FF98-0894-E71A-92EAEA0D8978}"/>
              </a:ext>
            </a:extLst>
          </p:cNvPr>
          <p:cNvCxnSpPr>
            <a:cxnSpLocks/>
          </p:cNvCxnSpPr>
          <p:nvPr/>
        </p:nvCxnSpPr>
        <p:spPr>
          <a:xfrm>
            <a:off x="6393849" y="1952018"/>
            <a:ext cx="0" cy="874079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7AF03A8-B312-6D72-14D2-208558CE4A88}"/>
              </a:ext>
            </a:extLst>
          </p:cNvPr>
          <p:cNvSpPr/>
          <p:nvPr/>
        </p:nvSpPr>
        <p:spPr>
          <a:xfrm>
            <a:off x="6369019" y="3253711"/>
            <a:ext cx="642319" cy="87407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78D8FF4-B7F4-8BEB-0E97-88E28A72A15B}"/>
              </a:ext>
            </a:extLst>
          </p:cNvPr>
          <p:cNvCxnSpPr>
            <a:cxnSpLocks/>
          </p:cNvCxnSpPr>
          <p:nvPr/>
        </p:nvCxnSpPr>
        <p:spPr>
          <a:xfrm>
            <a:off x="7049456" y="1952018"/>
            <a:ext cx="0" cy="874079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5A3364F6-5318-2267-156B-5435A6D62D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33142" t="31904" r="35247" b="32302"/>
          <a:stretch/>
        </p:blipFill>
        <p:spPr>
          <a:xfrm>
            <a:off x="7946811" y="1864295"/>
            <a:ext cx="1940246" cy="105496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559ADD4-205C-C2D5-B7D5-1E16E6352035}"/>
              </a:ext>
            </a:extLst>
          </p:cNvPr>
          <p:cNvSpPr/>
          <p:nvPr/>
        </p:nvSpPr>
        <p:spPr>
          <a:xfrm>
            <a:off x="7946811" y="1952018"/>
            <a:ext cx="1940243" cy="87407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4D2E712-562F-DEED-ABD2-2D7835AA4588}"/>
              </a:ext>
            </a:extLst>
          </p:cNvPr>
          <p:cNvCxnSpPr>
            <a:cxnSpLocks/>
          </p:cNvCxnSpPr>
          <p:nvPr/>
        </p:nvCxnSpPr>
        <p:spPr>
          <a:xfrm>
            <a:off x="8589128" y="1952018"/>
            <a:ext cx="0" cy="874079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F1B7FFA-B369-5E22-11A7-C2020AD8B2BB}"/>
              </a:ext>
            </a:extLst>
          </p:cNvPr>
          <p:cNvSpPr/>
          <p:nvPr/>
        </p:nvSpPr>
        <p:spPr>
          <a:xfrm>
            <a:off x="8756847" y="3253709"/>
            <a:ext cx="320169" cy="87407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75C53F0-B5DD-196A-D035-2EF78D0E96E0}"/>
              </a:ext>
            </a:extLst>
          </p:cNvPr>
          <p:cNvCxnSpPr>
            <a:cxnSpLocks/>
          </p:cNvCxnSpPr>
          <p:nvPr/>
        </p:nvCxnSpPr>
        <p:spPr>
          <a:xfrm>
            <a:off x="9244735" y="1952018"/>
            <a:ext cx="0" cy="874079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1AAB329-62AB-99C1-8E97-B0A81D2938E9}"/>
              </a:ext>
            </a:extLst>
          </p:cNvPr>
          <p:cNvCxnSpPr>
            <a:cxnSpLocks/>
          </p:cNvCxnSpPr>
          <p:nvPr/>
        </p:nvCxnSpPr>
        <p:spPr>
          <a:xfrm>
            <a:off x="8261325" y="1952018"/>
            <a:ext cx="0" cy="874079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CE1F1A3-C80B-66DA-6C1E-E63D75BE98E9}"/>
              </a:ext>
            </a:extLst>
          </p:cNvPr>
          <p:cNvCxnSpPr>
            <a:cxnSpLocks/>
          </p:cNvCxnSpPr>
          <p:nvPr/>
        </p:nvCxnSpPr>
        <p:spPr>
          <a:xfrm>
            <a:off x="8916932" y="1952018"/>
            <a:ext cx="0" cy="874079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E21B1BF-DE4B-80B4-EFE8-15A3D8BBA979}"/>
              </a:ext>
            </a:extLst>
          </p:cNvPr>
          <p:cNvCxnSpPr>
            <a:cxnSpLocks/>
          </p:cNvCxnSpPr>
          <p:nvPr/>
        </p:nvCxnSpPr>
        <p:spPr>
          <a:xfrm>
            <a:off x="9581165" y="1952018"/>
            <a:ext cx="0" cy="874079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4466EF78-F0E0-44AD-86ED-DDF66B4961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33142" t="31904" r="35247" b="32302"/>
          <a:stretch/>
        </p:blipFill>
        <p:spPr>
          <a:xfrm>
            <a:off x="851744" y="1865580"/>
            <a:ext cx="1940246" cy="105496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AB37E44-85FC-6988-0B0B-8E915EBFB0E1}"/>
              </a:ext>
            </a:extLst>
          </p:cNvPr>
          <p:cNvSpPr/>
          <p:nvPr/>
        </p:nvSpPr>
        <p:spPr>
          <a:xfrm>
            <a:off x="851744" y="1953303"/>
            <a:ext cx="1940243" cy="87407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AE0DF3C-DFC0-F405-6B6C-11469C933057}"/>
              </a:ext>
            </a:extLst>
          </p:cNvPr>
          <p:cNvSpPr/>
          <p:nvPr/>
        </p:nvSpPr>
        <p:spPr>
          <a:xfrm>
            <a:off x="851744" y="3280472"/>
            <a:ext cx="1940243" cy="87407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AF45A6-2BC1-E5FD-97D3-C21AAEE82716}"/>
              </a:ext>
            </a:extLst>
          </p:cNvPr>
          <p:cNvSpPr txBox="1"/>
          <p:nvPr/>
        </p:nvSpPr>
        <p:spPr>
          <a:xfrm>
            <a:off x="8304455" y="4285548"/>
            <a:ext cx="1582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 –bay module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FA155D0-A7E7-C4A4-08AE-3D0DFDFF51A1}"/>
              </a:ext>
            </a:extLst>
          </p:cNvPr>
          <p:cNvSpPr txBox="1"/>
          <p:nvPr/>
        </p:nvSpPr>
        <p:spPr>
          <a:xfrm>
            <a:off x="5964280" y="4285548"/>
            <a:ext cx="165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14-bay module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CC77E67-2AE4-4506-AFE0-CF63A151787C}"/>
              </a:ext>
            </a:extLst>
          </p:cNvPr>
          <p:cNvSpPr txBox="1"/>
          <p:nvPr/>
        </p:nvSpPr>
        <p:spPr>
          <a:xfrm>
            <a:off x="3290295" y="4285548"/>
            <a:ext cx="1636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21-bay module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5C32E3A-1094-C847-7B62-B888E3B2AE46}"/>
              </a:ext>
            </a:extLst>
          </p:cNvPr>
          <p:cNvSpPr txBox="1"/>
          <p:nvPr/>
        </p:nvSpPr>
        <p:spPr>
          <a:xfrm>
            <a:off x="1108748" y="4285548"/>
            <a:ext cx="142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42 Bays X 1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D5C41EC3-E7C8-9B86-1F85-EFCB0F885EA1}"/>
              </a:ext>
            </a:extLst>
          </p:cNvPr>
          <p:cNvSpPr/>
          <p:nvPr/>
        </p:nvSpPr>
        <p:spPr>
          <a:xfrm>
            <a:off x="1634488" y="2926185"/>
            <a:ext cx="320168" cy="199396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B50D0790-B794-0D4F-7005-52CC6C5F8D94}"/>
              </a:ext>
            </a:extLst>
          </p:cNvPr>
          <p:cNvSpPr/>
          <p:nvPr/>
        </p:nvSpPr>
        <p:spPr>
          <a:xfrm>
            <a:off x="4346224" y="2926185"/>
            <a:ext cx="320168" cy="199396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3CC33263-2273-631D-DA5C-8C047276A0EB}"/>
              </a:ext>
            </a:extLst>
          </p:cNvPr>
          <p:cNvSpPr/>
          <p:nvPr/>
        </p:nvSpPr>
        <p:spPr>
          <a:xfrm>
            <a:off x="6521135" y="2926185"/>
            <a:ext cx="320168" cy="199396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921F463-2838-92DA-9749-21DE46D664E8}"/>
              </a:ext>
            </a:extLst>
          </p:cNvPr>
          <p:cNvSpPr/>
          <p:nvPr/>
        </p:nvSpPr>
        <p:spPr>
          <a:xfrm>
            <a:off x="8749021" y="2926185"/>
            <a:ext cx="320168" cy="199396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43B07E-9A17-A094-6199-FDB9CE226535}"/>
              </a:ext>
            </a:extLst>
          </p:cNvPr>
          <p:cNvSpPr txBox="1"/>
          <p:nvPr/>
        </p:nvSpPr>
        <p:spPr>
          <a:xfrm>
            <a:off x="4658673" y="3435076"/>
            <a:ext cx="834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 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19A3E2-F325-DC77-8A2E-240B3B8ACE5F}"/>
              </a:ext>
            </a:extLst>
          </p:cNvPr>
          <p:cNvSpPr txBox="1"/>
          <p:nvPr/>
        </p:nvSpPr>
        <p:spPr>
          <a:xfrm>
            <a:off x="7159742" y="3435076"/>
            <a:ext cx="834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 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82D4BB-5269-DB5E-28DA-B7C6F27B46CD}"/>
              </a:ext>
            </a:extLst>
          </p:cNvPr>
          <p:cNvSpPr txBox="1"/>
          <p:nvPr/>
        </p:nvSpPr>
        <p:spPr>
          <a:xfrm>
            <a:off x="9278282" y="3435076"/>
            <a:ext cx="834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 6</a:t>
            </a:r>
          </a:p>
        </p:txBody>
      </p:sp>
    </p:spTree>
    <p:extLst>
      <p:ext uri="{BB962C8B-B14F-4D97-AF65-F5344CB8AC3E}">
        <p14:creationId xmlns:p14="http://schemas.microsoft.com/office/powerpoint/2010/main" val="5276653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2976DB-D66C-631B-241D-4F8EF0AE5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33142" t="31904" r="64311" b="32302"/>
          <a:stretch/>
        </p:blipFill>
        <p:spPr>
          <a:xfrm>
            <a:off x="5004093" y="3174152"/>
            <a:ext cx="156328" cy="10549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2CBF9F-CA3F-9168-BAB7-2C1537C97E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33142" t="31904" r="64311" b="32302"/>
          <a:stretch/>
        </p:blipFill>
        <p:spPr>
          <a:xfrm>
            <a:off x="7657156" y="3174152"/>
            <a:ext cx="156328" cy="10549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FB6562-AF91-A4B5-7014-DFEBD4A66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33142" t="31904" r="61642" b="32302"/>
          <a:stretch/>
        </p:blipFill>
        <p:spPr>
          <a:xfrm>
            <a:off x="2212951" y="3174152"/>
            <a:ext cx="320169" cy="10549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E7DDD9-7B90-287C-A6C4-46BE0C8EE1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33142" t="31904" r="35247" b="32302"/>
          <a:stretch/>
        </p:blipFill>
        <p:spPr>
          <a:xfrm>
            <a:off x="1489181" y="1874304"/>
            <a:ext cx="1940246" cy="10549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31DD7C-705B-4D1B-E194-41EE7B4BC468}"/>
              </a:ext>
            </a:extLst>
          </p:cNvPr>
          <p:cNvSpPr/>
          <p:nvPr/>
        </p:nvSpPr>
        <p:spPr>
          <a:xfrm>
            <a:off x="1489181" y="1962027"/>
            <a:ext cx="1940243" cy="87407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E64223-0417-4134-7D59-C8494D0CF25C}"/>
              </a:ext>
            </a:extLst>
          </p:cNvPr>
          <p:cNvCxnSpPr>
            <a:cxnSpLocks/>
          </p:cNvCxnSpPr>
          <p:nvPr/>
        </p:nvCxnSpPr>
        <p:spPr>
          <a:xfrm>
            <a:off x="2064182" y="1962027"/>
            <a:ext cx="0" cy="874079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750A0D2-66B3-B887-5091-70B553B8C043}"/>
              </a:ext>
            </a:extLst>
          </p:cNvPr>
          <p:cNvSpPr/>
          <p:nvPr/>
        </p:nvSpPr>
        <p:spPr>
          <a:xfrm>
            <a:off x="2243145" y="3267319"/>
            <a:ext cx="259784" cy="87407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8C1BAD-E68C-A4F4-5950-5B601D952E0A}"/>
              </a:ext>
            </a:extLst>
          </p:cNvPr>
          <p:cNvCxnSpPr>
            <a:cxnSpLocks/>
          </p:cNvCxnSpPr>
          <p:nvPr/>
        </p:nvCxnSpPr>
        <p:spPr>
          <a:xfrm>
            <a:off x="2666335" y="1962027"/>
            <a:ext cx="0" cy="874079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75ACF53-8D4F-489A-1E63-DCBA9708379D}"/>
              </a:ext>
            </a:extLst>
          </p:cNvPr>
          <p:cNvCxnSpPr>
            <a:cxnSpLocks/>
          </p:cNvCxnSpPr>
          <p:nvPr/>
        </p:nvCxnSpPr>
        <p:spPr>
          <a:xfrm>
            <a:off x="1751939" y="1962027"/>
            <a:ext cx="0" cy="874079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4F03C4F-2E3B-1A99-8546-3AB421669A0D}"/>
              </a:ext>
            </a:extLst>
          </p:cNvPr>
          <p:cNvCxnSpPr>
            <a:cxnSpLocks/>
          </p:cNvCxnSpPr>
          <p:nvPr/>
        </p:nvCxnSpPr>
        <p:spPr>
          <a:xfrm>
            <a:off x="2373037" y="1962027"/>
            <a:ext cx="0" cy="874079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F4F142-B274-CEA8-AAB1-9F53C7219EF2}"/>
              </a:ext>
            </a:extLst>
          </p:cNvPr>
          <p:cNvCxnSpPr>
            <a:cxnSpLocks/>
          </p:cNvCxnSpPr>
          <p:nvPr/>
        </p:nvCxnSpPr>
        <p:spPr>
          <a:xfrm>
            <a:off x="2942380" y="1962027"/>
            <a:ext cx="0" cy="874079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6ED6CA6-7755-C5B0-01C9-4D69155F7DC1}"/>
              </a:ext>
            </a:extLst>
          </p:cNvPr>
          <p:cNvSpPr txBox="1"/>
          <p:nvPr/>
        </p:nvSpPr>
        <p:spPr>
          <a:xfrm>
            <a:off x="1760561" y="4379236"/>
            <a:ext cx="1504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6-bay module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DBC0F4-AEBE-F2CC-FE9A-2E27BA519DEE}"/>
              </a:ext>
            </a:extLst>
          </p:cNvPr>
          <p:cNvCxnSpPr>
            <a:cxnSpLocks/>
          </p:cNvCxnSpPr>
          <p:nvPr/>
        </p:nvCxnSpPr>
        <p:spPr>
          <a:xfrm>
            <a:off x="3201172" y="1962027"/>
            <a:ext cx="0" cy="874079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94C9A6E-AC2D-164E-955D-B1873A8B53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33142" t="31904" r="35247" b="32302"/>
          <a:stretch/>
        </p:blipFill>
        <p:spPr>
          <a:xfrm>
            <a:off x="4190296" y="1856886"/>
            <a:ext cx="1940246" cy="105496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6065E81-A79A-C1E5-1DD4-13465545977A}"/>
              </a:ext>
            </a:extLst>
          </p:cNvPr>
          <p:cNvSpPr/>
          <p:nvPr/>
        </p:nvSpPr>
        <p:spPr>
          <a:xfrm>
            <a:off x="4190296" y="1944609"/>
            <a:ext cx="1940243" cy="87407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29B964-4535-506F-E2CD-CCCF7BA28F3F}"/>
              </a:ext>
            </a:extLst>
          </p:cNvPr>
          <p:cNvSpPr/>
          <p:nvPr/>
        </p:nvSpPr>
        <p:spPr>
          <a:xfrm>
            <a:off x="5030525" y="3267318"/>
            <a:ext cx="129895" cy="87407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7C86C3-6141-8448-68C6-92105ABD29CC}"/>
              </a:ext>
            </a:extLst>
          </p:cNvPr>
          <p:cNvSpPr txBox="1"/>
          <p:nvPr/>
        </p:nvSpPr>
        <p:spPr>
          <a:xfrm>
            <a:off x="4378096" y="4379236"/>
            <a:ext cx="1504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3-bay module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8FDF9B-0EC5-0027-99B5-A9069933D001}"/>
              </a:ext>
            </a:extLst>
          </p:cNvPr>
          <p:cNvCxnSpPr>
            <a:cxnSpLocks/>
          </p:cNvCxnSpPr>
          <p:nvPr/>
        </p:nvCxnSpPr>
        <p:spPr>
          <a:xfrm>
            <a:off x="4473599" y="1962027"/>
            <a:ext cx="0" cy="874079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630465A-6163-A15B-1ECC-D35AE88277BD}"/>
              </a:ext>
            </a:extLst>
          </p:cNvPr>
          <p:cNvCxnSpPr>
            <a:cxnSpLocks/>
          </p:cNvCxnSpPr>
          <p:nvPr/>
        </p:nvCxnSpPr>
        <p:spPr>
          <a:xfrm>
            <a:off x="4837341" y="1962027"/>
            <a:ext cx="0" cy="874079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F636F4D-A64D-4CEA-3BB3-9E5ADE22D25B}"/>
              </a:ext>
            </a:extLst>
          </p:cNvPr>
          <p:cNvCxnSpPr>
            <a:cxnSpLocks/>
          </p:cNvCxnSpPr>
          <p:nvPr/>
        </p:nvCxnSpPr>
        <p:spPr>
          <a:xfrm>
            <a:off x="4310861" y="1962027"/>
            <a:ext cx="0" cy="874079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DBF930E-2C2C-6D6E-9117-786883B99B84}"/>
              </a:ext>
            </a:extLst>
          </p:cNvPr>
          <p:cNvCxnSpPr>
            <a:cxnSpLocks/>
          </p:cNvCxnSpPr>
          <p:nvPr/>
        </p:nvCxnSpPr>
        <p:spPr>
          <a:xfrm>
            <a:off x="4660169" y="1962027"/>
            <a:ext cx="0" cy="874079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96E9AD0-9B44-5014-48C0-E58A4A818FB1}"/>
              </a:ext>
            </a:extLst>
          </p:cNvPr>
          <p:cNvCxnSpPr>
            <a:cxnSpLocks/>
          </p:cNvCxnSpPr>
          <p:nvPr/>
        </p:nvCxnSpPr>
        <p:spPr>
          <a:xfrm>
            <a:off x="5004092" y="1962027"/>
            <a:ext cx="0" cy="874079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684F7B1-E14D-D6DE-98C6-97B2A285847A}"/>
              </a:ext>
            </a:extLst>
          </p:cNvPr>
          <p:cNvCxnSpPr>
            <a:cxnSpLocks/>
          </p:cNvCxnSpPr>
          <p:nvPr/>
        </p:nvCxnSpPr>
        <p:spPr>
          <a:xfrm>
            <a:off x="5169046" y="1962027"/>
            <a:ext cx="0" cy="874079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ABF485E-A10F-37D6-A819-FCCACCDED2FB}"/>
              </a:ext>
            </a:extLst>
          </p:cNvPr>
          <p:cNvCxnSpPr>
            <a:cxnSpLocks/>
          </p:cNvCxnSpPr>
          <p:nvPr/>
        </p:nvCxnSpPr>
        <p:spPr>
          <a:xfrm>
            <a:off x="5340407" y="1962027"/>
            <a:ext cx="0" cy="874079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83F8D7F-5397-1F3A-16B2-244A61361AD0}"/>
              </a:ext>
            </a:extLst>
          </p:cNvPr>
          <p:cNvCxnSpPr>
            <a:cxnSpLocks/>
          </p:cNvCxnSpPr>
          <p:nvPr/>
        </p:nvCxnSpPr>
        <p:spPr>
          <a:xfrm>
            <a:off x="5695523" y="1962027"/>
            <a:ext cx="0" cy="874079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BEAA342-917D-0935-8020-BF4AB4F7C868}"/>
              </a:ext>
            </a:extLst>
          </p:cNvPr>
          <p:cNvCxnSpPr>
            <a:cxnSpLocks/>
          </p:cNvCxnSpPr>
          <p:nvPr/>
        </p:nvCxnSpPr>
        <p:spPr>
          <a:xfrm>
            <a:off x="5518351" y="1962027"/>
            <a:ext cx="0" cy="874079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930EE3E-5E61-1508-19F6-8ACBC36A54F2}"/>
              </a:ext>
            </a:extLst>
          </p:cNvPr>
          <p:cNvCxnSpPr>
            <a:cxnSpLocks/>
          </p:cNvCxnSpPr>
          <p:nvPr/>
        </p:nvCxnSpPr>
        <p:spPr>
          <a:xfrm>
            <a:off x="5862274" y="1962027"/>
            <a:ext cx="0" cy="874079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A3F8D47-23D6-7903-43B8-FCC949F2C394}"/>
              </a:ext>
            </a:extLst>
          </p:cNvPr>
          <p:cNvCxnSpPr>
            <a:cxnSpLocks/>
          </p:cNvCxnSpPr>
          <p:nvPr/>
        </p:nvCxnSpPr>
        <p:spPr>
          <a:xfrm>
            <a:off x="6009976" y="1962027"/>
            <a:ext cx="0" cy="874079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569BC2BC-7451-1BDE-9F09-3775C7DA87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33142" t="31904" r="35247" b="32302"/>
          <a:stretch/>
        </p:blipFill>
        <p:spPr>
          <a:xfrm>
            <a:off x="6830145" y="1856886"/>
            <a:ext cx="1940246" cy="105496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4E4E3DBD-A61F-34F7-B39B-F3E1B7DF351D}"/>
              </a:ext>
            </a:extLst>
          </p:cNvPr>
          <p:cNvSpPr/>
          <p:nvPr/>
        </p:nvSpPr>
        <p:spPr>
          <a:xfrm>
            <a:off x="6830145" y="1944609"/>
            <a:ext cx="1940243" cy="87407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D7EE8C-32FC-D278-8FA5-3DA003CD9937}"/>
              </a:ext>
            </a:extLst>
          </p:cNvPr>
          <p:cNvSpPr/>
          <p:nvPr/>
        </p:nvSpPr>
        <p:spPr>
          <a:xfrm>
            <a:off x="7670374" y="3267318"/>
            <a:ext cx="129895" cy="87407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2613C5-0BA8-F363-0140-F2DF139AF278}"/>
              </a:ext>
            </a:extLst>
          </p:cNvPr>
          <p:cNvSpPr txBox="1"/>
          <p:nvPr/>
        </p:nvSpPr>
        <p:spPr>
          <a:xfrm>
            <a:off x="7017945" y="4379236"/>
            <a:ext cx="1504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2-bay module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EB3FD84-0DF6-88D0-E327-28264C996F33}"/>
              </a:ext>
            </a:extLst>
          </p:cNvPr>
          <p:cNvGrpSpPr/>
          <p:nvPr/>
        </p:nvGrpSpPr>
        <p:grpSpPr>
          <a:xfrm>
            <a:off x="6944573" y="1944609"/>
            <a:ext cx="1721158" cy="877987"/>
            <a:chOff x="5349963" y="3820281"/>
            <a:chExt cx="1721158" cy="8779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1753676-726C-33C0-D15C-3B7FFB575695}"/>
                </a:ext>
              </a:extLst>
            </p:cNvPr>
            <p:cNvCxnSpPr/>
            <p:nvPr/>
          </p:nvCxnSpPr>
          <p:spPr>
            <a:xfrm>
              <a:off x="5458686" y="3820281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1A647BE-331C-83D8-EF7B-DAA6EDDE9E8E}"/>
                </a:ext>
              </a:extLst>
            </p:cNvPr>
            <p:cNvCxnSpPr/>
            <p:nvPr/>
          </p:nvCxnSpPr>
          <p:spPr>
            <a:xfrm>
              <a:off x="5566924" y="3820281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8D23BB1-2CD0-C2B7-9841-8D41009DA373}"/>
                </a:ext>
              </a:extLst>
            </p:cNvPr>
            <p:cNvCxnSpPr/>
            <p:nvPr/>
          </p:nvCxnSpPr>
          <p:spPr>
            <a:xfrm>
              <a:off x="5349963" y="3820281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17DAAD8-04AA-9AB2-5FDB-F8A962AA509F}"/>
                </a:ext>
              </a:extLst>
            </p:cNvPr>
            <p:cNvCxnSpPr/>
            <p:nvPr/>
          </p:nvCxnSpPr>
          <p:spPr>
            <a:xfrm>
              <a:off x="5779959" y="3824189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A760311-E467-7387-3C57-7999BE4A51EC}"/>
                </a:ext>
              </a:extLst>
            </p:cNvPr>
            <p:cNvCxnSpPr/>
            <p:nvPr/>
          </p:nvCxnSpPr>
          <p:spPr>
            <a:xfrm>
              <a:off x="5884288" y="3824189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B8447E4-5C52-D025-D947-9BDD0FE49808}"/>
                </a:ext>
              </a:extLst>
            </p:cNvPr>
            <p:cNvCxnSpPr/>
            <p:nvPr/>
          </p:nvCxnSpPr>
          <p:spPr>
            <a:xfrm>
              <a:off x="5675162" y="3824189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027B309-66B6-93AF-F311-AC2D0657A39D}"/>
                </a:ext>
              </a:extLst>
            </p:cNvPr>
            <p:cNvCxnSpPr/>
            <p:nvPr/>
          </p:nvCxnSpPr>
          <p:spPr>
            <a:xfrm>
              <a:off x="6105219" y="3820281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BBCF335-DD64-A8EB-8327-5C80C6971BB9}"/>
                </a:ext>
              </a:extLst>
            </p:cNvPr>
            <p:cNvCxnSpPr/>
            <p:nvPr/>
          </p:nvCxnSpPr>
          <p:spPr>
            <a:xfrm>
              <a:off x="6213457" y="3820281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203AB1C-30D1-9A68-6B5D-7642847C310C}"/>
                </a:ext>
              </a:extLst>
            </p:cNvPr>
            <p:cNvCxnSpPr/>
            <p:nvPr/>
          </p:nvCxnSpPr>
          <p:spPr>
            <a:xfrm>
              <a:off x="5996496" y="3820281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4C963FD-F660-0E76-E11F-EE0B7FBE47EA}"/>
                </a:ext>
              </a:extLst>
            </p:cNvPr>
            <p:cNvCxnSpPr/>
            <p:nvPr/>
          </p:nvCxnSpPr>
          <p:spPr>
            <a:xfrm>
              <a:off x="6426492" y="3824189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A540D0D-E09E-6C36-DF33-12CA58CE1C31}"/>
                </a:ext>
              </a:extLst>
            </p:cNvPr>
            <p:cNvCxnSpPr/>
            <p:nvPr/>
          </p:nvCxnSpPr>
          <p:spPr>
            <a:xfrm>
              <a:off x="6530821" y="3824189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EDE817F-7BDE-1F6B-EAEC-7BBF744966DE}"/>
                </a:ext>
              </a:extLst>
            </p:cNvPr>
            <p:cNvCxnSpPr/>
            <p:nvPr/>
          </p:nvCxnSpPr>
          <p:spPr>
            <a:xfrm>
              <a:off x="6321695" y="3824189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DC6E663-FC7E-A24B-CBA5-684FF3A77301}"/>
                </a:ext>
              </a:extLst>
            </p:cNvPr>
            <p:cNvCxnSpPr/>
            <p:nvPr/>
          </p:nvCxnSpPr>
          <p:spPr>
            <a:xfrm>
              <a:off x="6749848" y="3820281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AF784AA-FA5C-F9D0-AD90-49819CAA13F7}"/>
                </a:ext>
              </a:extLst>
            </p:cNvPr>
            <p:cNvCxnSpPr/>
            <p:nvPr/>
          </p:nvCxnSpPr>
          <p:spPr>
            <a:xfrm>
              <a:off x="6858086" y="3820281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6B4188F-F4C7-9925-40BF-7911F3967D7F}"/>
                </a:ext>
              </a:extLst>
            </p:cNvPr>
            <p:cNvCxnSpPr/>
            <p:nvPr/>
          </p:nvCxnSpPr>
          <p:spPr>
            <a:xfrm>
              <a:off x="6641125" y="3820281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AC0859C-7F3F-1B38-5D0D-AA081CD7E80B}"/>
                </a:ext>
              </a:extLst>
            </p:cNvPr>
            <p:cNvCxnSpPr/>
            <p:nvPr/>
          </p:nvCxnSpPr>
          <p:spPr>
            <a:xfrm>
              <a:off x="7071121" y="3824189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A54A83C-5C47-5130-8BAD-737D11F67DF7}"/>
                </a:ext>
              </a:extLst>
            </p:cNvPr>
            <p:cNvCxnSpPr/>
            <p:nvPr/>
          </p:nvCxnSpPr>
          <p:spPr>
            <a:xfrm>
              <a:off x="6966324" y="3824189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D5B717F4-DBD8-67D7-CD2A-7F568EF262A7}"/>
              </a:ext>
            </a:extLst>
          </p:cNvPr>
          <p:cNvSpPr txBox="1"/>
          <p:nvPr/>
        </p:nvSpPr>
        <p:spPr>
          <a:xfrm>
            <a:off x="2663569" y="3470803"/>
            <a:ext cx="834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 7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D853274-EE96-EF65-782F-367141255AEF}"/>
              </a:ext>
            </a:extLst>
          </p:cNvPr>
          <p:cNvSpPr txBox="1"/>
          <p:nvPr/>
        </p:nvSpPr>
        <p:spPr>
          <a:xfrm>
            <a:off x="5445059" y="3470803"/>
            <a:ext cx="834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 14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1188CF4-74AA-502E-2FD1-A460E8267C1B}"/>
              </a:ext>
            </a:extLst>
          </p:cNvPr>
          <p:cNvSpPr txBox="1"/>
          <p:nvPr/>
        </p:nvSpPr>
        <p:spPr>
          <a:xfrm>
            <a:off x="8105545" y="3470803"/>
            <a:ext cx="834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 21</a:t>
            </a:r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B55F9AF6-2F22-6B66-0607-06CC514AF543}"/>
              </a:ext>
            </a:extLst>
          </p:cNvPr>
          <p:cNvSpPr/>
          <p:nvPr/>
        </p:nvSpPr>
        <p:spPr>
          <a:xfrm>
            <a:off x="2192800" y="2926185"/>
            <a:ext cx="320168" cy="199396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Down 55">
            <a:extLst>
              <a:ext uri="{FF2B5EF4-FFF2-40B4-BE49-F238E27FC236}">
                <a16:creationId xmlns:a16="http://schemas.microsoft.com/office/drawing/2014/main" id="{0B12D722-AC90-F949-DB9F-E7B82D94D94C}"/>
              </a:ext>
            </a:extLst>
          </p:cNvPr>
          <p:cNvSpPr/>
          <p:nvPr/>
        </p:nvSpPr>
        <p:spPr>
          <a:xfrm>
            <a:off x="4922173" y="2926185"/>
            <a:ext cx="320168" cy="199396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row: Down 56">
            <a:extLst>
              <a:ext uri="{FF2B5EF4-FFF2-40B4-BE49-F238E27FC236}">
                <a16:creationId xmlns:a16="http://schemas.microsoft.com/office/drawing/2014/main" id="{69D6FFD8-F7E8-792E-ACDF-6666522FAB1F}"/>
              </a:ext>
            </a:extLst>
          </p:cNvPr>
          <p:cNvSpPr/>
          <p:nvPr/>
        </p:nvSpPr>
        <p:spPr>
          <a:xfrm>
            <a:off x="7575236" y="2926185"/>
            <a:ext cx="320168" cy="199396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4577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2976DB-D66C-631B-241D-4F8EF0AE5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33142" t="31904" r="64311" b="32302"/>
          <a:stretch/>
        </p:blipFill>
        <p:spPr>
          <a:xfrm>
            <a:off x="5004093" y="3174152"/>
            <a:ext cx="156328" cy="10549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2CBF9F-CA3F-9168-BAB7-2C1537C97E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33142" t="31904" r="64311" b="32302"/>
          <a:stretch/>
        </p:blipFill>
        <p:spPr>
          <a:xfrm>
            <a:off x="7657156" y="3174152"/>
            <a:ext cx="156328" cy="10549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FB6562-AF91-A4B5-7014-DFEBD4A66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33142" t="31904" r="61642" b="32302"/>
          <a:stretch/>
        </p:blipFill>
        <p:spPr>
          <a:xfrm>
            <a:off x="2212951" y="3174152"/>
            <a:ext cx="320169" cy="10549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E7DDD9-7B90-287C-A6C4-46BE0C8EE1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33142" t="31904" r="35247" b="32302"/>
          <a:stretch/>
        </p:blipFill>
        <p:spPr>
          <a:xfrm>
            <a:off x="1489181" y="1874304"/>
            <a:ext cx="1940246" cy="10549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31DD7C-705B-4D1B-E194-41EE7B4BC468}"/>
              </a:ext>
            </a:extLst>
          </p:cNvPr>
          <p:cNvSpPr/>
          <p:nvPr/>
        </p:nvSpPr>
        <p:spPr>
          <a:xfrm>
            <a:off x="1489181" y="1962027"/>
            <a:ext cx="1940243" cy="87407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E64223-0417-4134-7D59-C8494D0CF25C}"/>
              </a:ext>
            </a:extLst>
          </p:cNvPr>
          <p:cNvCxnSpPr>
            <a:cxnSpLocks/>
          </p:cNvCxnSpPr>
          <p:nvPr/>
        </p:nvCxnSpPr>
        <p:spPr>
          <a:xfrm>
            <a:off x="2064182" y="1962027"/>
            <a:ext cx="0" cy="874079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750A0D2-66B3-B887-5091-70B553B8C043}"/>
              </a:ext>
            </a:extLst>
          </p:cNvPr>
          <p:cNvSpPr/>
          <p:nvPr/>
        </p:nvSpPr>
        <p:spPr>
          <a:xfrm>
            <a:off x="2243145" y="3267319"/>
            <a:ext cx="259784" cy="87407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8C1BAD-E68C-A4F4-5950-5B601D952E0A}"/>
              </a:ext>
            </a:extLst>
          </p:cNvPr>
          <p:cNvCxnSpPr>
            <a:cxnSpLocks/>
          </p:cNvCxnSpPr>
          <p:nvPr/>
        </p:nvCxnSpPr>
        <p:spPr>
          <a:xfrm>
            <a:off x="2666335" y="1962027"/>
            <a:ext cx="0" cy="874079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75ACF53-8D4F-489A-1E63-DCBA9708379D}"/>
              </a:ext>
            </a:extLst>
          </p:cNvPr>
          <p:cNvCxnSpPr>
            <a:cxnSpLocks/>
          </p:cNvCxnSpPr>
          <p:nvPr/>
        </p:nvCxnSpPr>
        <p:spPr>
          <a:xfrm>
            <a:off x="1751939" y="1962027"/>
            <a:ext cx="0" cy="874079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4F03C4F-2E3B-1A99-8546-3AB421669A0D}"/>
              </a:ext>
            </a:extLst>
          </p:cNvPr>
          <p:cNvCxnSpPr>
            <a:cxnSpLocks/>
          </p:cNvCxnSpPr>
          <p:nvPr/>
        </p:nvCxnSpPr>
        <p:spPr>
          <a:xfrm>
            <a:off x="2373037" y="1962027"/>
            <a:ext cx="0" cy="874079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F4F142-B274-CEA8-AAB1-9F53C7219EF2}"/>
              </a:ext>
            </a:extLst>
          </p:cNvPr>
          <p:cNvCxnSpPr>
            <a:cxnSpLocks/>
          </p:cNvCxnSpPr>
          <p:nvPr/>
        </p:nvCxnSpPr>
        <p:spPr>
          <a:xfrm>
            <a:off x="2942380" y="1962027"/>
            <a:ext cx="0" cy="874079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6ED6CA6-7755-C5B0-01C9-4D69155F7DC1}"/>
              </a:ext>
            </a:extLst>
          </p:cNvPr>
          <p:cNvSpPr txBox="1"/>
          <p:nvPr/>
        </p:nvSpPr>
        <p:spPr>
          <a:xfrm>
            <a:off x="1760561" y="4379236"/>
            <a:ext cx="1504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6-bay module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DBC0F4-AEBE-F2CC-FE9A-2E27BA519DEE}"/>
              </a:ext>
            </a:extLst>
          </p:cNvPr>
          <p:cNvCxnSpPr>
            <a:cxnSpLocks/>
          </p:cNvCxnSpPr>
          <p:nvPr/>
        </p:nvCxnSpPr>
        <p:spPr>
          <a:xfrm>
            <a:off x="3201172" y="1962027"/>
            <a:ext cx="0" cy="874079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94C9A6E-AC2D-164E-955D-B1873A8B53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33142" t="31904" r="35247" b="32302"/>
          <a:stretch/>
        </p:blipFill>
        <p:spPr>
          <a:xfrm>
            <a:off x="4190296" y="1856886"/>
            <a:ext cx="1940246" cy="105496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6065E81-A79A-C1E5-1DD4-13465545977A}"/>
              </a:ext>
            </a:extLst>
          </p:cNvPr>
          <p:cNvSpPr/>
          <p:nvPr/>
        </p:nvSpPr>
        <p:spPr>
          <a:xfrm>
            <a:off x="4190296" y="1944609"/>
            <a:ext cx="1940243" cy="87407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29B964-4535-506F-E2CD-CCCF7BA28F3F}"/>
              </a:ext>
            </a:extLst>
          </p:cNvPr>
          <p:cNvSpPr/>
          <p:nvPr/>
        </p:nvSpPr>
        <p:spPr>
          <a:xfrm>
            <a:off x="5030525" y="3267318"/>
            <a:ext cx="129895" cy="87407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7C86C3-6141-8448-68C6-92105ABD29CC}"/>
              </a:ext>
            </a:extLst>
          </p:cNvPr>
          <p:cNvSpPr txBox="1"/>
          <p:nvPr/>
        </p:nvSpPr>
        <p:spPr>
          <a:xfrm>
            <a:off x="4378096" y="4379236"/>
            <a:ext cx="1504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3-bay module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8FDF9B-0EC5-0027-99B5-A9069933D001}"/>
              </a:ext>
            </a:extLst>
          </p:cNvPr>
          <p:cNvCxnSpPr>
            <a:cxnSpLocks/>
          </p:cNvCxnSpPr>
          <p:nvPr/>
        </p:nvCxnSpPr>
        <p:spPr>
          <a:xfrm>
            <a:off x="4473599" y="1962027"/>
            <a:ext cx="0" cy="874079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630465A-6163-A15B-1ECC-D35AE88277BD}"/>
              </a:ext>
            </a:extLst>
          </p:cNvPr>
          <p:cNvCxnSpPr>
            <a:cxnSpLocks/>
          </p:cNvCxnSpPr>
          <p:nvPr/>
        </p:nvCxnSpPr>
        <p:spPr>
          <a:xfrm>
            <a:off x="4837341" y="1962027"/>
            <a:ext cx="0" cy="874079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F636F4D-A64D-4CEA-3BB3-9E5ADE22D25B}"/>
              </a:ext>
            </a:extLst>
          </p:cNvPr>
          <p:cNvCxnSpPr>
            <a:cxnSpLocks/>
          </p:cNvCxnSpPr>
          <p:nvPr/>
        </p:nvCxnSpPr>
        <p:spPr>
          <a:xfrm>
            <a:off x="4310861" y="1962027"/>
            <a:ext cx="0" cy="874079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DBF930E-2C2C-6D6E-9117-786883B99B84}"/>
              </a:ext>
            </a:extLst>
          </p:cNvPr>
          <p:cNvCxnSpPr>
            <a:cxnSpLocks/>
          </p:cNvCxnSpPr>
          <p:nvPr/>
        </p:nvCxnSpPr>
        <p:spPr>
          <a:xfrm>
            <a:off x="4660169" y="1962027"/>
            <a:ext cx="0" cy="874079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96E9AD0-9B44-5014-48C0-E58A4A818FB1}"/>
              </a:ext>
            </a:extLst>
          </p:cNvPr>
          <p:cNvCxnSpPr>
            <a:cxnSpLocks/>
          </p:cNvCxnSpPr>
          <p:nvPr/>
        </p:nvCxnSpPr>
        <p:spPr>
          <a:xfrm>
            <a:off x="5004092" y="1962027"/>
            <a:ext cx="0" cy="874079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684F7B1-E14D-D6DE-98C6-97B2A285847A}"/>
              </a:ext>
            </a:extLst>
          </p:cNvPr>
          <p:cNvCxnSpPr>
            <a:cxnSpLocks/>
          </p:cNvCxnSpPr>
          <p:nvPr/>
        </p:nvCxnSpPr>
        <p:spPr>
          <a:xfrm>
            <a:off x="5169046" y="1962027"/>
            <a:ext cx="0" cy="874079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ABF485E-A10F-37D6-A819-FCCACCDED2FB}"/>
              </a:ext>
            </a:extLst>
          </p:cNvPr>
          <p:cNvCxnSpPr>
            <a:cxnSpLocks/>
          </p:cNvCxnSpPr>
          <p:nvPr/>
        </p:nvCxnSpPr>
        <p:spPr>
          <a:xfrm>
            <a:off x="5340407" y="1962027"/>
            <a:ext cx="0" cy="874079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83F8D7F-5397-1F3A-16B2-244A61361AD0}"/>
              </a:ext>
            </a:extLst>
          </p:cNvPr>
          <p:cNvCxnSpPr>
            <a:cxnSpLocks/>
          </p:cNvCxnSpPr>
          <p:nvPr/>
        </p:nvCxnSpPr>
        <p:spPr>
          <a:xfrm>
            <a:off x="5695523" y="1962027"/>
            <a:ext cx="0" cy="874079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BEAA342-917D-0935-8020-BF4AB4F7C868}"/>
              </a:ext>
            </a:extLst>
          </p:cNvPr>
          <p:cNvCxnSpPr>
            <a:cxnSpLocks/>
          </p:cNvCxnSpPr>
          <p:nvPr/>
        </p:nvCxnSpPr>
        <p:spPr>
          <a:xfrm>
            <a:off x="5518351" y="1962027"/>
            <a:ext cx="0" cy="874079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930EE3E-5E61-1508-19F6-8ACBC36A54F2}"/>
              </a:ext>
            </a:extLst>
          </p:cNvPr>
          <p:cNvCxnSpPr>
            <a:cxnSpLocks/>
          </p:cNvCxnSpPr>
          <p:nvPr/>
        </p:nvCxnSpPr>
        <p:spPr>
          <a:xfrm>
            <a:off x="5862274" y="1962027"/>
            <a:ext cx="0" cy="874079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A3F8D47-23D6-7903-43B8-FCC949F2C394}"/>
              </a:ext>
            </a:extLst>
          </p:cNvPr>
          <p:cNvCxnSpPr>
            <a:cxnSpLocks/>
          </p:cNvCxnSpPr>
          <p:nvPr/>
        </p:nvCxnSpPr>
        <p:spPr>
          <a:xfrm>
            <a:off x="6009976" y="1962027"/>
            <a:ext cx="0" cy="874079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569BC2BC-7451-1BDE-9F09-3775C7DA87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33142" t="31904" r="35247" b="32302"/>
          <a:stretch/>
        </p:blipFill>
        <p:spPr>
          <a:xfrm>
            <a:off x="6830145" y="1856886"/>
            <a:ext cx="1940246" cy="105496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4E4E3DBD-A61F-34F7-B39B-F3E1B7DF351D}"/>
              </a:ext>
            </a:extLst>
          </p:cNvPr>
          <p:cNvSpPr/>
          <p:nvPr/>
        </p:nvSpPr>
        <p:spPr>
          <a:xfrm>
            <a:off x="6830145" y="1944609"/>
            <a:ext cx="1940243" cy="87407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D7EE8C-32FC-D278-8FA5-3DA003CD9937}"/>
              </a:ext>
            </a:extLst>
          </p:cNvPr>
          <p:cNvSpPr/>
          <p:nvPr/>
        </p:nvSpPr>
        <p:spPr>
          <a:xfrm>
            <a:off x="7670374" y="3267318"/>
            <a:ext cx="129895" cy="87407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2613C5-0BA8-F363-0140-F2DF139AF278}"/>
              </a:ext>
            </a:extLst>
          </p:cNvPr>
          <p:cNvSpPr txBox="1"/>
          <p:nvPr/>
        </p:nvSpPr>
        <p:spPr>
          <a:xfrm>
            <a:off x="7017945" y="4379236"/>
            <a:ext cx="1504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2-bay module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EB3FD84-0DF6-88D0-E327-28264C996F33}"/>
              </a:ext>
            </a:extLst>
          </p:cNvPr>
          <p:cNvGrpSpPr/>
          <p:nvPr/>
        </p:nvGrpSpPr>
        <p:grpSpPr>
          <a:xfrm>
            <a:off x="6944573" y="1944609"/>
            <a:ext cx="1721158" cy="877987"/>
            <a:chOff x="5349963" y="3820281"/>
            <a:chExt cx="1721158" cy="8779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1753676-726C-33C0-D15C-3B7FFB575695}"/>
                </a:ext>
              </a:extLst>
            </p:cNvPr>
            <p:cNvCxnSpPr/>
            <p:nvPr/>
          </p:nvCxnSpPr>
          <p:spPr>
            <a:xfrm>
              <a:off x="5458686" y="3820281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1A647BE-331C-83D8-EF7B-DAA6EDDE9E8E}"/>
                </a:ext>
              </a:extLst>
            </p:cNvPr>
            <p:cNvCxnSpPr/>
            <p:nvPr/>
          </p:nvCxnSpPr>
          <p:spPr>
            <a:xfrm>
              <a:off x="5566924" y="3820281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8D23BB1-2CD0-C2B7-9841-8D41009DA373}"/>
                </a:ext>
              </a:extLst>
            </p:cNvPr>
            <p:cNvCxnSpPr/>
            <p:nvPr/>
          </p:nvCxnSpPr>
          <p:spPr>
            <a:xfrm>
              <a:off x="5349963" y="3820281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17DAAD8-04AA-9AB2-5FDB-F8A962AA509F}"/>
                </a:ext>
              </a:extLst>
            </p:cNvPr>
            <p:cNvCxnSpPr/>
            <p:nvPr/>
          </p:nvCxnSpPr>
          <p:spPr>
            <a:xfrm>
              <a:off x="5779959" y="3824189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A760311-E467-7387-3C57-7999BE4A51EC}"/>
                </a:ext>
              </a:extLst>
            </p:cNvPr>
            <p:cNvCxnSpPr/>
            <p:nvPr/>
          </p:nvCxnSpPr>
          <p:spPr>
            <a:xfrm>
              <a:off x="5884288" y="3824189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B8447E4-5C52-D025-D947-9BDD0FE49808}"/>
                </a:ext>
              </a:extLst>
            </p:cNvPr>
            <p:cNvCxnSpPr/>
            <p:nvPr/>
          </p:nvCxnSpPr>
          <p:spPr>
            <a:xfrm>
              <a:off x="5675162" y="3824189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027B309-66B6-93AF-F311-AC2D0657A39D}"/>
                </a:ext>
              </a:extLst>
            </p:cNvPr>
            <p:cNvCxnSpPr/>
            <p:nvPr/>
          </p:nvCxnSpPr>
          <p:spPr>
            <a:xfrm>
              <a:off x="6105219" y="3820281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BBCF335-DD64-A8EB-8327-5C80C6971BB9}"/>
                </a:ext>
              </a:extLst>
            </p:cNvPr>
            <p:cNvCxnSpPr/>
            <p:nvPr/>
          </p:nvCxnSpPr>
          <p:spPr>
            <a:xfrm>
              <a:off x="6213457" y="3820281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203AB1C-30D1-9A68-6B5D-7642847C310C}"/>
                </a:ext>
              </a:extLst>
            </p:cNvPr>
            <p:cNvCxnSpPr/>
            <p:nvPr/>
          </p:nvCxnSpPr>
          <p:spPr>
            <a:xfrm>
              <a:off x="5996496" y="3820281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4C963FD-F660-0E76-E11F-EE0B7FBE47EA}"/>
                </a:ext>
              </a:extLst>
            </p:cNvPr>
            <p:cNvCxnSpPr/>
            <p:nvPr/>
          </p:nvCxnSpPr>
          <p:spPr>
            <a:xfrm>
              <a:off x="6426492" y="3824189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A540D0D-E09E-6C36-DF33-12CA58CE1C31}"/>
                </a:ext>
              </a:extLst>
            </p:cNvPr>
            <p:cNvCxnSpPr/>
            <p:nvPr/>
          </p:nvCxnSpPr>
          <p:spPr>
            <a:xfrm>
              <a:off x="6530821" y="3824189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EDE817F-7BDE-1F6B-EAEC-7BBF744966DE}"/>
                </a:ext>
              </a:extLst>
            </p:cNvPr>
            <p:cNvCxnSpPr/>
            <p:nvPr/>
          </p:nvCxnSpPr>
          <p:spPr>
            <a:xfrm>
              <a:off x="6321695" y="3824189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DC6E663-FC7E-A24B-CBA5-684FF3A77301}"/>
                </a:ext>
              </a:extLst>
            </p:cNvPr>
            <p:cNvCxnSpPr/>
            <p:nvPr/>
          </p:nvCxnSpPr>
          <p:spPr>
            <a:xfrm>
              <a:off x="6749848" y="3820281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AF784AA-FA5C-F9D0-AD90-49819CAA13F7}"/>
                </a:ext>
              </a:extLst>
            </p:cNvPr>
            <p:cNvCxnSpPr/>
            <p:nvPr/>
          </p:nvCxnSpPr>
          <p:spPr>
            <a:xfrm>
              <a:off x="6858086" y="3820281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6B4188F-F4C7-9925-40BF-7911F3967D7F}"/>
                </a:ext>
              </a:extLst>
            </p:cNvPr>
            <p:cNvCxnSpPr/>
            <p:nvPr/>
          </p:nvCxnSpPr>
          <p:spPr>
            <a:xfrm>
              <a:off x="6641125" y="3820281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AC0859C-7F3F-1B38-5D0D-AA081CD7E80B}"/>
                </a:ext>
              </a:extLst>
            </p:cNvPr>
            <p:cNvCxnSpPr/>
            <p:nvPr/>
          </p:nvCxnSpPr>
          <p:spPr>
            <a:xfrm>
              <a:off x="7071121" y="3824189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A54A83C-5C47-5130-8BAD-737D11F67DF7}"/>
                </a:ext>
              </a:extLst>
            </p:cNvPr>
            <p:cNvCxnSpPr/>
            <p:nvPr/>
          </p:nvCxnSpPr>
          <p:spPr>
            <a:xfrm>
              <a:off x="6966324" y="3824189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D5B717F4-DBD8-67D7-CD2A-7F568EF262A7}"/>
              </a:ext>
            </a:extLst>
          </p:cNvPr>
          <p:cNvSpPr txBox="1"/>
          <p:nvPr/>
        </p:nvSpPr>
        <p:spPr>
          <a:xfrm>
            <a:off x="2663569" y="3470803"/>
            <a:ext cx="834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 7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D853274-EE96-EF65-782F-367141255AEF}"/>
              </a:ext>
            </a:extLst>
          </p:cNvPr>
          <p:cNvSpPr txBox="1"/>
          <p:nvPr/>
        </p:nvSpPr>
        <p:spPr>
          <a:xfrm>
            <a:off x="5445059" y="3470803"/>
            <a:ext cx="834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 14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1188CF4-74AA-502E-2FD1-A460E8267C1B}"/>
              </a:ext>
            </a:extLst>
          </p:cNvPr>
          <p:cNvSpPr txBox="1"/>
          <p:nvPr/>
        </p:nvSpPr>
        <p:spPr>
          <a:xfrm>
            <a:off x="8105545" y="3470803"/>
            <a:ext cx="834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 21</a:t>
            </a:r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B55F9AF6-2F22-6B66-0607-06CC514AF543}"/>
              </a:ext>
            </a:extLst>
          </p:cNvPr>
          <p:cNvSpPr/>
          <p:nvPr/>
        </p:nvSpPr>
        <p:spPr>
          <a:xfrm>
            <a:off x="2192800" y="2926185"/>
            <a:ext cx="320168" cy="199396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FED8B2A5-0F0C-DD64-1523-FEB854B4CF69}"/>
              </a:ext>
            </a:extLst>
          </p:cNvPr>
          <p:cNvSpPr/>
          <p:nvPr/>
        </p:nvSpPr>
        <p:spPr>
          <a:xfrm>
            <a:off x="6456659" y="1462837"/>
            <a:ext cx="2677613" cy="3608962"/>
          </a:xfrm>
          <a:prstGeom prst="roundRect">
            <a:avLst/>
          </a:prstGeom>
          <a:noFill/>
          <a:ln w="762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row: Down 56">
            <a:extLst>
              <a:ext uri="{FF2B5EF4-FFF2-40B4-BE49-F238E27FC236}">
                <a16:creationId xmlns:a16="http://schemas.microsoft.com/office/drawing/2014/main" id="{4965DAE0-1F76-8CE8-7FEC-8404236215B8}"/>
              </a:ext>
            </a:extLst>
          </p:cNvPr>
          <p:cNvSpPr/>
          <p:nvPr/>
        </p:nvSpPr>
        <p:spPr>
          <a:xfrm>
            <a:off x="4922173" y="2926185"/>
            <a:ext cx="320168" cy="199396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C531E857-675D-FAB2-3746-45BB2A9AC35B}"/>
              </a:ext>
            </a:extLst>
          </p:cNvPr>
          <p:cNvSpPr/>
          <p:nvPr/>
        </p:nvSpPr>
        <p:spPr>
          <a:xfrm>
            <a:off x="7575236" y="2926185"/>
            <a:ext cx="320168" cy="199396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718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9D05E7BE-5198-1A85-5696-81EDA36BB3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33142" t="31904" r="35247" b="32302"/>
          <a:stretch/>
        </p:blipFill>
        <p:spPr>
          <a:xfrm>
            <a:off x="1021090" y="3801947"/>
            <a:ext cx="1940243" cy="10549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28AAE14-15D6-081E-F529-9D7D1B3B65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33142" t="31904" r="64311" b="32302"/>
          <a:stretch/>
        </p:blipFill>
        <p:spPr>
          <a:xfrm>
            <a:off x="3563328" y="2179372"/>
            <a:ext cx="156328" cy="10549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6E1ED0-F734-3A5E-4EC8-8969318800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33142" t="31904" r="35247" b="32302"/>
          <a:stretch/>
        </p:blipFill>
        <p:spPr>
          <a:xfrm>
            <a:off x="1021090" y="2179372"/>
            <a:ext cx="1940246" cy="10549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B42DB11-0AC3-0EC4-E3AA-4B0AD8A3714B}"/>
              </a:ext>
            </a:extLst>
          </p:cNvPr>
          <p:cNvSpPr/>
          <p:nvPr/>
        </p:nvSpPr>
        <p:spPr>
          <a:xfrm>
            <a:off x="1021090" y="2267095"/>
            <a:ext cx="1940243" cy="87407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F2C61-BCC7-A353-6082-4AA873F43CCD}"/>
              </a:ext>
            </a:extLst>
          </p:cNvPr>
          <p:cNvSpPr/>
          <p:nvPr/>
        </p:nvSpPr>
        <p:spPr>
          <a:xfrm>
            <a:off x="3576546" y="2272538"/>
            <a:ext cx="129895" cy="87407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12139D-3E69-A9A1-DE2C-DF45C4DEE396}"/>
              </a:ext>
            </a:extLst>
          </p:cNvPr>
          <p:cNvSpPr txBox="1"/>
          <p:nvPr/>
        </p:nvSpPr>
        <p:spPr>
          <a:xfrm>
            <a:off x="3067172" y="3255877"/>
            <a:ext cx="1492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2-bay module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E8AE382-5B4E-4B8B-67A6-6EF3B5F0A1C9}"/>
              </a:ext>
            </a:extLst>
          </p:cNvPr>
          <p:cNvGrpSpPr/>
          <p:nvPr/>
        </p:nvGrpSpPr>
        <p:grpSpPr>
          <a:xfrm>
            <a:off x="1135518" y="2267095"/>
            <a:ext cx="1721158" cy="877987"/>
            <a:chOff x="5349963" y="3820281"/>
            <a:chExt cx="1721158" cy="87798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F24A22-434D-C211-1502-FA5EA05101F1}"/>
                </a:ext>
              </a:extLst>
            </p:cNvPr>
            <p:cNvCxnSpPr/>
            <p:nvPr/>
          </p:nvCxnSpPr>
          <p:spPr>
            <a:xfrm>
              <a:off x="5458686" y="3820281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31EC2C7-89C5-757E-2BB9-D20F194585A5}"/>
                </a:ext>
              </a:extLst>
            </p:cNvPr>
            <p:cNvCxnSpPr/>
            <p:nvPr/>
          </p:nvCxnSpPr>
          <p:spPr>
            <a:xfrm>
              <a:off x="5566924" y="3820281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1339814-4095-5EFE-9AAA-FC948B9B0483}"/>
                </a:ext>
              </a:extLst>
            </p:cNvPr>
            <p:cNvCxnSpPr/>
            <p:nvPr/>
          </p:nvCxnSpPr>
          <p:spPr>
            <a:xfrm>
              <a:off x="5349963" y="3820281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17AF7AA-4800-CA81-D464-E628D9E646B2}"/>
                </a:ext>
              </a:extLst>
            </p:cNvPr>
            <p:cNvCxnSpPr/>
            <p:nvPr/>
          </p:nvCxnSpPr>
          <p:spPr>
            <a:xfrm>
              <a:off x="5779959" y="3824189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2C41E5C-5E3F-12A5-1A18-ED7BD56E93ED}"/>
                </a:ext>
              </a:extLst>
            </p:cNvPr>
            <p:cNvCxnSpPr/>
            <p:nvPr/>
          </p:nvCxnSpPr>
          <p:spPr>
            <a:xfrm>
              <a:off x="5884288" y="3824189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007D4FF-EB7B-D547-0911-91C8DF0F102A}"/>
                </a:ext>
              </a:extLst>
            </p:cNvPr>
            <p:cNvCxnSpPr/>
            <p:nvPr/>
          </p:nvCxnSpPr>
          <p:spPr>
            <a:xfrm>
              <a:off x="5675162" y="3824189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FD9D25E-100A-40E2-D01E-69FCA352913C}"/>
                </a:ext>
              </a:extLst>
            </p:cNvPr>
            <p:cNvCxnSpPr/>
            <p:nvPr/>
          </p:nvCxnSpPr>
          <p:spPr>
            <a:xfrm>
              <a:off x="6105219" y="3820281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7D22FE-F126-81B8-5961-5930C86F7A87}"/>
                </a:ext>
              </a:extLst>
            </p:cNvPr>
            <p:cNvCxnSpPr/>
            <p:nvPr/>
          </p:nvCxnSpPr>
          <p:spPr>
            <a:xfrm>
              <a:off x="6213457" y="3820281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DDE0DDA-BA0F-397E-8371-7285252B5D49}"/>
                </a:ext>
              </a:extLst>
            </p:cNvPr>
            <p:cNvCxnSpPr/>
            <p:nvPr/>
          </p:nvCxnSpPr>
          <p:spPr>
            <a:xfrm>
              <a:off x="5996496" y="3820281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795A40A-D1A3-6BF6-2A36-457B9A2DB1F7}"/>
                </a:ext>
              </a:extLst>
            </p:cNvPr>
            <p:cNvCxnSpPr/>
            <p:nvPr/>
          </p:nvCxnSpPr>
          <p:spPr>
            <a:xfrm>
              <a:off x="6426492" y="3824189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AD2280D-B6AD-2EB6-9201-093E1B47173A}"/>
                </a:ext>
              </a:extLst>
            </p:cNvPr>
            <p:cNvCxnSpPr/>
            <p:nvPr/>
          </p:nvCxnSpPr>
          <p:spPr>
            <a:xfrm>
              <a:off x="6530821" y="3824189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C915FC5-2D43-1448-5C5B-88E903A7F8C8}"/>
                </a:ext>
              </a:extLst>
            </p:cNvPr>
            <p:cNvCxnSpPr/>
            <p:nvPr/>
          </p:nvCxnSpPr>
          <p:spPr>
            <a:xfrm>
              <a:off x="6321695" y="3824189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E2CD371-5232-8864-ED2B-40481CE1DF04}"/>
                </a:ext>
              </a:extLst>
            </p:cNvPr>
            <p:cNvCxnSpPr/>
            <p:nvPr/>
          </p:nvCxnSpPr>
          <p:spPr>
            <a:xfrm>
              <a:off x="6749848" y="3820281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D9645BC-A8D3-15BE-9F7A-2460F8DB538C}"/>
                </a:ext>
              </a:extLst>
            </p:cNvPr>
            <p:cNvCxnSpPr/>
            <p:nvPr/>
          </p:nvCxnSpPr>
          <p:spPr>
            <a:xfrm>
              <a:off x="6858086" y="3820281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D1EC7DB-7BB6-7113-1CB7-A043876FA499}"/>
                </a:ext>
              </a:extLst>
            </p:cNvPr>
            <p:cNvCxnSpPr/>
            <p:nvPr/>
          </p:nvCxnSpPr>
          <p:spPr>
            <a:xfrm>
              <a:off x="6641125" y="3820281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94DCA31-5705-CB7F-6519-CF679649FE73}"/>
                </a:ext>
              </a:extLst>
            </p:cNvPr>
            <p:cNvCxnSpPr/>
            <p:nvPr/>
          </p:nvCxnSpPr>
          <p:spPr>
            <a:xfrm>
              <a:off x="7071121" y="3824189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5B92FDF-FF92-47E5-4F00-39D97BBF71A4}"/>
                </a:ext>
              </a:extLst>
            </p:cNvPr>
            <p:cNvCxnSpPr/>
            <p:nvPr/>
          </p:nvCxnSpPr>
          <p:spPr>
            <a:xfrm>
              <a:off x="6966324" y="3824189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2CBE1C0-316D-42C8-98D1-3F921FCEB7D0}"/>
              </a:ext>
            </a:extLst>
          </p:cNvPr>
          <p:cNvSpPr txBox="1"/>
          <p:nvPr/>
        </p:nvSpPr>
        <p:spPr>
          <a:xfrm>
            <a:off x="4160273" y="2383690"/>
            <a:ext cx="1040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X 21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FFDA355-2C7F-874D-33F3-3BED9593B6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0" t="31817" r="95464" b="32843"/>
          <a:stretch/>
        </p:blipFill>
        <p:spPr>
          <a:xfrm>
            <a:off x="6404992" y="2001085"/>
            <a:ext cx="168166" cy="285582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25CDEEC-BAE7-CD6A-3FBE-C7F06D27B511}"/>
              </a:ext>
            </a:extLst>
          </p:cNvPr>
          <p:cNvSpPr txBox="1"/>
          <p:nvPr/>
        </p:nvSpPr>
        <p:spPr>
          <a:xfrm>
            <a:off x="1141201" y="3255877"/>
            <a:ext cx="1715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of 42 bays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0D8546-A9E6-946E-DC79-98B8B15F7AC2}"/>
              </a:ext>
            </a:extLst>
          </p:cNvPr>
          <p:cNvSpPr txBox="1"/>
          <p:nvPr/>
        </p:nvSpPr>
        <p:spPr>
          <a:xfrm>
            <a:off x="1625449" y="4513632"/>
            <a:ext cx="1335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19 - 21 WINDOWS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AB3EB0-61D5-D0F4-4308-493210DB57AB}"/>
              </a:ext>
            </a:extLst>
          </p:cNvPr>
          <p:cNvSpPr txBox="1"/>
          <p:nvPr/>
        </p:nvSpPr>
        <p:spPr>
          <a:xfrm>
            <a:off x="1625448" y="4246137"/>
            <a:ext cx="1377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18 – 20 WINDOWS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0A4344-F238-1F13-AEDB-694768B3730E}"/>
              </a:ext>
            </a:extLst>
          </p:cNvPr>
          <p:cNvSpPr txBox="1"/>
          <p:nvPr/>
        </p:nvSpPr>
        <p:spPr>
          <a:xfrm>
            <a:off x="1625448" y="3942309"/>
            <a:ext cx="1377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18 – 20 WINDOWS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DC81A38-6780-41F5-D73D-905AE38A8D2C}"/>
              </a:ext>
            </a:extLst>
          </p:cNvPr>
          <p:cNvCxnSpPr>
            <a:cxnSpLocks/>
          </p:cNvCxnSpPr>
          <p:nvPr/>
        </p:nvCxnSpPr>
        <p:spPr>
          <a:xfrm>
            <a:off x="1021090" y="4232944"/>
            <a:ext cx="1940243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1E6DBDC-AADB-D413-13D7-AAC83BA2EC44}"/>
              </a:ext>
            </a:extLst>
          </p:cNvPr>
          <p:cNvCxnSpPr>
            <a:cxnSpLocks/>
          </p:cNvCxnSpPr>
          <p:nvPr/>
        </p:nvCxnSpPr>
        <p:spPr>
          <a:xfrm>
            <a:off x="1021090" y="4523136"/>
            <a:ext cx="1940243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867F24E-D178-8590-368A-3392BEE8FE0A}"/>
              </a:ext>
            </a:extLst>
          </p:cNvPr>
          <p:cNvSpPr/>
          <p:nvPr/>
        </p:nvSpPr>
        <p:spPr>
          <a:xfrm>
            <a:off x="1021090" y="3889669"/>
            <a:ext cx="1940240" cy="87407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D95B89-FEBC-F941-D1F6-2371F90969E8}"/>
              </a:ext>
            </a:extLst>
          </p:cNvPr>
          <p:cNvSpPr txBox="1"/>
          <p:nvPr/>
        </p:nvSpPr>
        <p:spPr>
          <a:xfrm>
            <a:off x="951881" y="3931627"/>
            <a:ext cx="8011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Impact" panose="020B0806030902050204" pitchFamily="34" charset="0"/>
              </a:rPr>
              <a:t>LEVEL 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C63C10-E02A-19B3-9EB2-470AB1E498E8}"/>
              </a:ext>
            </a:extLst>
          </p:cNvPr>
          <p:cNvSpPr txBox="1"/>
          <p:nvPr/>
        </p:nvSpPr>
        <p:spPr>
          <a:xfrm>
            <a:off x="951881" y="4227381"/>
            <a:ext cx="8011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Impact" panose="020B0806030902050204" pitchFamily="34" charset="0"/>
              </a:rPr>
              <a:t>LEVEL 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652B943-882C-F38B-C8D0-23C8BF559E6F}"/>
              </a:ext>
            </a:extLst>
          </p:cNvPr>
          <p:cNvSpPr txBox="1"/>
          <p:nvPr/>
        </p:nvSpPr>
        <p:spPr>
          <a:xfrm>
            <a:off x="951881" y="4495564"/>
            <a:ext cx="8011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Impact" panose="020B0806030902050204" pitchFamily="34" charset="0"/>
              </a:rPr>
              <a:t>LEVEL 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D42473-6F92-D6EC-26B6-1769C781B933}"/>
              </a:ext>
            </a:extLst>
          </p:cNvPr>
          <p:cNvSpPr txBox="1"/>
          <p:nvPr/>
        </p:nvSpPr>
        <p:spPr>
          <a:xfrm>
            <a:off x="3310034" y="4513632"/>
            <a:ext cx="1335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20 WINDOWS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1314E0-604C-AADB-54BB-822FB7771C8D}"/>
              </a:ext>
            </a:extLst>
          </p:cNvPr>
          <p:cNvSpPr txBox="1"/>
          <p:nvPr/>
        </p:nvSpPr>
        <p:spPr>
          <a:xfrm>
            <a:off x="3310033" y="4233781"/>
            <a:ext cx="1377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20 WINDOWS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E41E05A-6770-AC69-DE06-94D73ECACF14}"/>
              </a:ext>
            </a:extLst>
          </p:cNvPr>
          <p:cNvSpPr txBox="1"/>
          <p:nvPr/>
        </p:nvSpPr>
        <p:spPr>
          <a:xfrm>
            <a:off x="3310033" y="3942309"/>
            <a:ext cx="1377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20 WINDOWS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28566E7-5DFB-BFEA-DD73-20718B421022}"/>
              </a:ext>
            </a:extLst>
          </p:cNvPr>
          <p:cNvSpPr txBox="1"/>
          <p:nvPr/>
        </p:nvSpPr>
        <p:spPr>
          <a:xfrm>
            <a:off x="7006804" y="3285296"/>
            <a:ext cx="1513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X 20 +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E16923D-1588-AA70-74BE-81BE4A46D6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0" t="31817" r="95464" b="32843"/>
          <a:stretch/>
        </p:blipFill>
        <p:spPr>
          <a:xfrm>
            <a:off x="8476495" y="2001085"/>
            <a:ext cx="168166" cy="285582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8F89C49-280B-383D-F698-866DB52D02F7}"/>
              </a:ext>
            </a:extLst>
          </p:cNvPr>
          <p:cNvSpPr txBox="1"/>
          <p:nvPr/>
        </p:nvSpPr>
        <p:spPr>
          <a:xfrm>
            <a:off x="8788321" y="3285296"/>
            <a:ext cx="1040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X 2</a:t>
            </a:r>
          </a:p>
        </p:txBody>
      </p:sp>
      <p:sp>
        <p:nvSpPr>
          <p:cNvPr id="52" name="Title 51">
            <a:extLst>
              <a:ext uri="{FF2B5EF4-FFF2-40B4-BE49-F238E27FC236}">
                <a16:creationId xmlns:a16="http://schemas.microsoft.com/office/drawing/2014/main" id="{2B00E841-97E2-DD4F-4D97-914E180A9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2-bay Module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5CC408F-B273-E827-6C6C-B3F2404A24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612" t="33103" r="39080" b="33793"/>
          <a:stretch/>
        </p:blipFill>
        <p:spPr>
          <a:xfrm>
            <a:off x="6563165" y="2105920"/>
            <a:ext cx="151059" cy="267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432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5165D9-7C09-2920-FED3-461E1499B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12" y="1021976"/>
            <a:ext cx="3796325" cy="48140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6D2D4D-AA1C-791B-55F3-1BE6D9735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163" y="1021976"/>
            <a:ext cx="3796325" cy="4814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240817-F40D-1572-BE0C-09B829BA6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7840" y="1021976"/>
            <a:ext cx="3796325" cy="48140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D8BB32-1CA6-BDA5-FC61-15F1FF208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7838" y="1021976"/>
            <a:ext cx="3796323" cy="48140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CA6875-3A54-DC8E-4342-9703767521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4165" y="1021976"/>
            <a:ext cx="3796323" cy="481404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51C13B9-5857-B1FE-5E71-6221642E3D5A}"/>
              </a:ext>
            </a:extLst>
          </p:cNvPr>
          <p:cNvSpPr/>
          <p:nvPr/>
        </p:nvSpPr>
        <p:spPr>
          <a:xfrm>
            <a:off x="0" y="854110"/>
            <a:ext cx="12192000" cy="1493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F4F2F0-8B6A-B072-7585-D173DC865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2-bay Module </a:t>
            </a:r>
          </a:p>
        </p:txBody>
      </p:sp>
    </p:spTree>
    <p:extLst>
      <p:ext uri="{BB962C8B-B14F-4D97-AF65-F5344CB8AC3E}">
        <p14:creationId xmlns:p14="http://schemas.microsoft.com/office/powerpoint/2010/main" val="4729438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9D05E7BE-5198-1A85-5696-81EDA36BB3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33142" t="31904" r="35247" b="32302"/>
          <a:stretch/>
        </p:blipFill>
        <p:spPr>
          <a:xfrm>
            <a:off x="1021090" y="3801947"/>
            <a:ext cx="1940243" cy="10549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28AAE14-15D6-081E-F529-9D7D1B3B65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33142" t="31904" r="64311" b="32302"/>
          <a:stretch/>
        </p:blipFill>
        <p:spPr>
          <a:xfrm>
            <a:off x="3563328" y="2179372"/>
            <a:ext cx="156328" cy="10549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6E1ED0-F734-3A5E-4EC8-8969318800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33142" t="31904" r="35247" b="32302"/>
          <a:stretch/>
        </p:blipFill>
        <p:spPr>
          <a:xfrm>
            <a:off x="1021090" y="2179372"/>
            <a:ext cx="1940246" cy="10549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B42DB11-0AC3-0EC4-E3AA-4B0AD8A3714B}"/>
              </a:ext>
            </a:extLst>
          </p:cNvPr>
          <p:cNvSpPr/>
          <p:nvPr/>
        </p:nvSpPr>
        <p:spPr>
          <a:xfrm>
            <a:off x="1021090" y="2267095"/>
            <a:ext cx="1940243" cy="87407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F2C61-BCC7-A353-6082-4AA873F43CCD}"/>
              </a:ext>
            </a:extLst>
          </p:cNvPr>
          <p:cNvSpPr/>
          <p:nvPr/>
        </p:nvSpPr>
        <p:spPr>
          <a:xfrm>
            <a:off x="3576546" y="2272538"/>
            <a:ext cx="129895" cy="87407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12139D-3E69-A9A1-DE2C-DF45C4DEE396}"/>
              </a:ext>
            </a:extLst>
          </p:cNvPr>
          <p:cNvSpPr txBox="1"/>
          <p:nvPr/>
        </p:nvSpPr>
        <p:spPr>
          <a:xfrm>
            <a:off x="3067172" y="3255877"/>
            <a:ext cx="1492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2-bay module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E8AE382-5B4E-4B8B-67A6-6EF3B5F0A1C9}"/>
              </a:ext>
            </a:extLst>
          </p:cNvPr>
          <p:cNvGrpSpPr/>
          <p:nvPr/>
        </p:nvGrpSpPr>
        <p:grpSpPr>
          <a:xfrm>
            <a:off x="1135518" y="2267095"/>
            <a:ext cx="1721158" cy="877987"/>
            <a:chOff x="5349963" y="3820281"/>
            <a:chExt cx="1721158" cy="87798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F24A22-434D-C211-1502-FA5EA05101F1}"/>
                </a:ext>
              </a:extLst>
            </p:cNvPr>
            <p:cNvCxnSpPr/>
            <p:nvPr/>
          </p:nvCxnSpPr>
          <p:spPr>
            <a:xfrm>
              <a:off x="5458686" y="3820281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31EC2C7-89C5-757E-2BB9-D20F194585A5}"/>
                </a:ext>
              </a:extLst>
            </p:cNvPr>
            <p:cNvCxnSpPr/>
            <p:nvPr/>
          </p:nvCxnSpPr>
          <p:spPr>
            <a:xfrm>
              <a:off x="5566924" y="3820281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1339814-4095-5EFE-9AAA-FC948B9B0483}"/>
                </a:ext>
              </a:extLst>
            </p:cNvPr>
            <p:cNvCxnSpPr/>
            <p:nvPr/>
          </p:nvCxnSpPr>
          <p:spPr>
            <a:xfrm>
              <a:off x="5349963" y="3820281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17AF7AA-4800-CA81-D464-E628D9E646B2}"/>
                </a:ext>
              </a:extLst>
            </p:cNvPr>
            <p:cNvCxnSpPr/>
            <p:nvPr/>
          </p:nvCxnSpPr>
          <p:spPr>
            <a:xfrm>
              <a:off x="5779959" y="3824189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2C41E5C-5E3F-12A5-1A18-ED7BD56E93ED}"/>
                </a:ext>
              </a:extLst>
            </p:cNvPr>
            <p:cNvCxnSpPr/>
            <p:nvPr/>
          </p:nvCxnSpPr>
          <p:spPr>
            <a:xfrm>
              <a:off x="5884288" y="3824189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007D4FF-EB7B-D547-0911-91C8DF0F102A}"/>
                </a:ext>
              </a:extLst>
            </p:cNvPr>
            <p:cNvCxnSpPr/>
            <p:nvPr/>
          </p:nvCxnSpPr>
          <p:spPr>
            <a:xfrm>
              <a:off x="5675162" y="3824189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FD9D25E-100A-40E2-D01E-69FCA352913C}"/>
                </a:ext>
              </a:extLst>
            </p:cNvPr>
            <p:cNvCxnSpPr/>
            <p:nvPr/>
          </p:nvCxnSpPr>
          <p:spPr>
            <a:xfrm>
              <a:off x="6105219" y="3820281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7D22FE-F126-81B8-5961-5930C86F7A87}"/>
                </a:ext>
              </a:extLst>
            </p:cNvPr>
            <p:cNvCxnSpPr/>
            <p:nvPr/>
          </p:nvCxnSpPr>
          <p:spPr>
            <a:xfrm>
              <a:off x="6213457" y="3820281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DDE0DDA-BA0F-397E-8371-7285252B5D49}"/>
                </a:ext>
              </a:extLst>
            </p:cNvPr>
            <p:cNvCxnSpPr/>
            <p:nvPr/>
          </p:nvCxnSpPr>
          <p:spPr>
            <a:xfrm>
              <a:off x="5996496" y="3820281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795A40A-D1A3-6BF6-2A36-457B9A2DB1F7}"/>
                </a:ext>
              </a:extLst>
            </p:cNvPr>
            <p:cNvCxnSpPr/>
            <p:nvPr/>
          </p:nvCxnSpPr>
          <p:spPr>
            <a:xfrm>
              <a:off x="6426492" y="3824189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AD2280D-B6AD-2EB6-9201-093E1B47173A}"/>
                </a:ext>
              </a:extLst>
            </p:cNvPr>
            <p:cNvCxnSpPr/>
            <p:nvPr/>
          </p:nvCxnSpPr>
          <p:spPr>
            <a:xfrm>
              <a:off x="6530821" y="3824189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C915FC5-2D43-1448-5C5B-88E903A7F8C8}"/>
                </a:ext>
              </a:extLst>
            </p:cNvPr>
            <p:cNvCxnSpPr/>
            <p:nvPr/>
          </p:nvCxnSpPr>
          <p:spPr>
            <a:xfrm>
              <a:off x="6321695" y="3824189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E2CD371-5232-8864-ED2B-40481CE1DF04}"/>
                </a:ext>
              </a:extLst>
            </p:cNvPr>
            <p:cNvCxnSpPr/>
            <p:nvPr/>
          </p:nvCxnSpPr>
          <p:spPr>
            <a:xfrm>
              <a:off x="6749848" y="3820281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D9645BC-A8D3-15BE-9F7A-2460F8DB538C}"/>
                </a:ext>
              </a:extLst>
            </p:cNvPr>
            <p:cNvCxnSpPr/>
            <p:nvPr/>
          </p:nvCxnSpPr>
          <p:spPr>
            <a:xfrm>
              <a:off x="6858086" y="3820281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D1EC7DB-7BB6-7113-1CB7-A043876FA499}"/>
                </a:ext>
              </a:extLst>
            </p:cNvPr>
            <p:cNvCxnSpPr/>
            <p:nvPr/>
          </p:nvCxnSpPr>
          <p:spPr>
            <a:xfrm>
              <a:off x="6641125" y="3820281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94DCA31-5705-CB7F-6519-CF679649FE73}"/>
                </a:ext>
              </a:extLst>
            </p:cNvPr>
            <p:cNvCxnSpPr/>
            <p:nvPr/>
          </p:nvCxnSpPr>
          <p:spPr>
            <a:xfrm>
              <a:off x="7071121" y="3824189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5B92FDF-FF92-47E5-4F00-39D97BBF71A4}"/>
                </a:ext>
              </a:extLst>
            </p:cNvPr>
            <p:cNvCxnSpPr/>
            <p:nvPr/>
          </p:nvCxnSpPr>
          <p:spPr>
            <a:xfrm>
              <a:off x="6966324" y="3824189"/>
              <a:ext cx="0" cy="874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2CBE1C0-316D-42C8-98D1-3F921FCEB7D0}"/>
              </a:ext>
            </a:extLst>
          </p:cNvPr>
          <p:cNvSpPr txBox="1"/>
          <p:nvPr/>
        </p:nvSpPr>
        <p:spPr>
          <a:xfrm>
            <a:off x="4160273" y="2383690"/>
            <a:ext cx="1040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X 21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FFDA355-2C7F-874D-33F3-3BED9593B6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0" t="31817" r="95464" b="32843"/>
          <a:stretch/>
        </p:blipFill>
        <p:spPr>
          <a:xfrm>
            <a:off x="6563380" y="2001085"/>
            <a:ext cx="168166" cy="285582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25CDEEC-BAE7-CD6A-3FBE-C7F06D27B511}"/>
              </a:ext>
            </a:extLst>
          </p:cNvPr>
          <p:cNvSpPr txBox="1"/>
          <p:nvPr/>
        </p:nvSpPr>
        <p:spPr>
          <a:xfrm>
            <a:off x="1141201" y="3255877"/>
            <a:ext cx="1715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of 42 bays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0D8546-A9E6-946E-DC79-98B8B15F7AC2}"/>
              </a:ext>
            </a:extLst>
          </p:cNvPr>
          <p:cNvSpPr txBox="1"/>
          <p:nvPr/>
        </p:nvSpPr>
        <p:spPr>
          <a:xfrm>
            <a:off x="1625449" y="4513632"/>
            <a:ext cx="1335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19 - 21 WINDOWS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AB3EB0-61D5-D0F4-4308-493210DB57AB}"/>
              </a:ext>
            </a:extLst>
          </p:cNvPr>
          <p:cNvSpPr txBox="1"/>
          <p:nvPr/>
        </p:nvSpPr>
        <p:spPr>
          <a:xfrm>
            <a:off x="1625448" y="4246137"/>
            <a:ext cx="1377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18 – 20 WINDOWS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0A4344-F238-1F13-AEDB-694768B3730E}"/>
              </a:ext>
            </a:extLst>
          </p:cNvPr>
          <p:cNvSpPr txBox="1"/>
          <p:nvPr/>
        </p:nvSpPr>
        <p:spPr>
          <a:xfrm>
            <a:off x="1625448" y="3942309"/>
            <a:ext cx="1377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18 – 20 WINDOWS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DC81A38-6780-41F5-D73D-905AE38A8D2C}"/>
              </a:ext>
            </a:extLst>
          </p:cNvPr>
          <p:cNvCxnSpPr>
            <a:cxnSpLocks/>
          </p:cNvCxnSpPr>
          <p:nvPr/>
        </p:nvCxnSpPr>
        <p:spPr>
          <a:xfrm>
            <a:off x="1021090" y="4232944"/>
            <a:ext cx="1940243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1E6DBDC-AADB-D413-13D7-AAC83BA2EC44}"/>
              </a:ext>
            </a:extLst>
          </p:cNvPr>
          <p:cNvCxnSpPr>
            <a:cxnSpLocks/>
          </p:cNvCxnSpPr>
          <p:nvPr/>
        </p:nvCxnSpPr>
        <p:spPr>
          <a:xfrm>
            <a:off x="1021090" y="4523136"/>
            <a:ext cx="1940243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867F24E-D178-8590-368A-3392BEE8FE0A}"/>
              </a:ext>
            </a:extLst>
          </p:cNvPr>
          <p:cNvSpPr/>
          <p:nvPr/>
        </p:nvSpPr>
        <p:spPr>
          <a:xfrm>
            <a:off x="1021090" y="3889669"/>
            <a:ext cx="1940240" cy="87407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D95B89-FEBC-F941-D1F6-2371F90969E8}"/>
              </a:ext>
            </a:extLst>
          </p:cNvPr>
          <p:cNvSpPr txBox="1"/>
          <p:nvPr/>
        </p:nvSpPr>
        <p:spPr>
          <a:xfrm>
            <a:off x="951881" y="3931627"/>
            <a:ext cx="8011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Impact" panose="020B0806030902050204" pitchFamily="34" charset="0"/>
              </a:rPr>
              <a:t>LEVEL 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C63C10-E02A-19B3-9EB2-470AB1E498E8}"/>
              </a:ext>
            </a:extLst>
          </p:cNvPr>
          <p:cNvSpPr txBox="1"/>
          <p:nvPr/>
        </p:nvSpPr>
        <p:spPr>
          <a:xfrm>
            <a:off x="951881" y="4227381"/>
            <a:ext cx="8011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Impact" panose="020B0806030902050204" pitchFamily="34" charset="0"/>
              </a:rPr>
              <a:t>LEVEL 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652B943-882C-F38B-C8D0-23C8BF559E6F}"/>
              </a:ext>
            </a:extLst>
          </p:cNvPr>
          <p:cNvSpPr txBox="1"/>
          <p:nvPr/>
        </p:nvSpPr>
        <p:spPr>
          <a:xfrm>
            <a:off x="951881" y="4495564"/>
            <a:ext cx="8011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Impact" panose="020B0806030902050204" pitchFamily="34" charset="0"/>
              </a:rPr>
              <a:t>LEVEL 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D42473-6F92-D6EC-26B6-1769C781B933}"/>
              </a:ext>
            </a:extLst>
          </p:cNvPr>
          <p:cNvSpPr txBox="1"/>
          <p:nvPr/>
        </p:nvSpPr>
        <p:spPr>
          <a:xfrm>
            <a:off x="3310034" y="4513632"/>
            <a:ext cx="1335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20 WINDOWS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1314E0-604C-AADB-54BB-822FB7771C8D}"/>
              </a:ext>
            </a:extLst>
          </p:cNvPr>
          <p:cNvSpPr txBox="1"/>
          <p:nvPr/>
        </p:nvSpPr>
        <p:spPr>
          <a:xfrm>
            <a:off x="3310033" y="4233781"/>
            <a:ext cx="1377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20 WINDOWS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E41E05A-6770-AC69-DE06-94D73ECACF14}"/>
              </a:ext>
            </a:extLst>
          </p:cNvPr>
          <p:cNvSpPr txBox="1"/>
          <p:nvPr/>
        </p:nvSpPr>
        <p:spPr>
          <a:xfrm>
            <a:off x="3310033" y="3942309"/>
            <a:ext cx="1377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20 WINDOWS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28566E7-5DFB-BFEA-DD73-20718B421022}"/>
              </a:ext>
            </a:extLst>
          </p:cNvPr>
          <p:cNvSpPr txBox="1"/>
          <p:nvPr/>
        </p:nvSpPr>
        <p:spPr>
          <a:xfrm>
            <a:off x="8644386" y="3285296"/>
            <a:ext cx="1513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X 20 +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E16923D-1588-AA70-74BE-81BE4A46D6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0" t="31817" r="95464" b="32843"/>
          <a:stretch/>
        </p:blipFill>
        <p:spPr>
          <a:xfrm>
            <a:off x="10301226" y="2001085"/>
            <a:ext cx="168166" cy="285582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8F89C49-280B-383D-F698-866DB52D02F7}"/>
              </a:ext>
            </a:extLst>
          </p:cNvPr>
          <p:cNvSpPr txBox="1"/>
          <p:nvPr/>
        </p:nvSpPr>
        <p:spPr>
          <a:xfrm>
            <a:off x="10613052" y="3285296"/>
            <a:ext cx="1040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X 2</a:t>
            </a:r>
          </a:p>
        </p:txBody>
      </p:sp>
      <p:sp>
        <p:nvSpPr>
          <p:cNvPr id="52" name="Title 51">
            <a:extLst>
              <a:ext uri="{FF2B5EF4-FFF2-40B4-BE49-F238E27FC236}">
                <a16:creationId xmlns:a16="http://schemas.microsoft.com/office/drawing/2014/main" id="{2B00E841-97E2-DD4F-4D97-914E180A9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2-bay Module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5CC408F-B273-E827-6C6C-B3F2404A24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612" t="33103" r="39080" b="33793"/>
          <a:stretch/>
        </p:blipFill>
        <p:spPr>
          <a:xfrm>
            <a:off x="6420394" y="2105920"/>
            <a:ext cx="151059" cy="267372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7C0C29D-DA24-810A-B39E-9F8EA99198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839" t="33103" r="21763" b="33793"/>
          <a:stretch/>
        </p:blipFill>
        <p:spPr>
          <a:xfrm>
            <a:off x="7596965" y="2105920"/>
            <a:ext cx="143218" cy="266044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0B7814E-83F1-11FA-DCD3-E1B13EF3FB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7697" t="33103" r="1471" b="33793"/>
          <a:stretch/>
        </p:blipFill>
        <p:spPr>
          <a:xfrm>
            <a:off x="7453305" y="2105920"/>
            <a:ext cx="143218" cy="266044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62632CD-833E-423A-6896-7B2EA06FE8D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531" t="33103" r="11844" b="33793"/>
          <a:stretch/>
        </p:blipFill>
        <p:spPr>
          <a:xfrm>
            <a:off x="7973962" y="2098776"/>
            <a:ext cx="143218" cy="266044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3F59EA4-46F6-AAEB-0EEC-5E399528DCE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506" t="33103" r="25488" b="33793"/>
          <a:stretch/>
        </p:blipFill>
        <p:spPr>
          <a:xfrm>
            <a:off x="7062119" y="2098776"/>
            <a:ext cx="186880" cy="266044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0BC701C-5713-5CB2-01ED-2B75C3ABFFE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8269" t="33103" b="33793"/>
          <a:stretch/>
        </p:blipFill>
        <p:spPr>
          <a:xfrm>
            <a:off x="8120862" y="2098776"/>
            <a:ext cx="174205" cy="266044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40FB466-92DA-8A0A-E6BE-E1E6CB7B123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4634" t="33103" r="1215" b="33793"/>
          <a:stretch/>
        </p:blipFill>
        <p:spPr>
          <a:xfrm>
            <a:off x="6924874" y="2098776"/>
            <a:ext cx="134750" cy="2660448"/>
          </a:xfrm>
          <a:prstGeom prst="rect">
            <a:avLst/>
          </a:prstGeom>
        </p:spPr>
      </p:pic>
      <p:sp>
        <p:nvSpPr>
          <p:cNvPr id="54" name="Left Brace 53">
            <a:extLst>
              <a:ext uri="{FF2B5EF4-FFF2-40B4-BE49-F238E27FC236}">
                <a16:creationId xmlns:a16="http://schemas.microsoft.com/office/drawing/2014/main" id="{692E6F24-48B5-028E-D1D7-A7918F53A222}"/>
              </a:ext>
            </a:extLst>
          </p:cNvPr>
          <p:cNvSpPr/>
          <p:nvPr/>
        </p:nvSpPr>
        <p:spPr>
          <a:xfrm rot="16200000">
            <a:off x="7161724" y="3619033"/>
            <a:ext cx="340862" cy="228038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2ECEA4A-C9B3-86B7-B584-0E594354E1E1}"/>
              </a:ext>
            </a:extLst>
          </p:cNvPr>
          <p:cNvSpPr txBox="1"/>
          <p:nvPr/>
        </p:nvSpPr>
        <p:spPr>
          <a:xfrm>
            <a:off x="6462578" y="5167311"/>
            <a:ext cx="1739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 types of </a:t>
            </a:r>
          </a:p>
          <a:p>
            <a:pPr algn="ctr"/>
            <a:r>
              <a:rPr lang="en-US" dirty="0"/>
              <a:t>2-bay modules</a:t>
            </a:r>
          </a:p>
        </p:txBody>
      </p:sp>
    </p:spTree>
    <p:extLst>
      <p:ext uri="{BB962C8B-B14F-4D97-AF65-F5344CB8AC3E}">
        <p14:creationId xmlns:p14="http://schemas.microsoft.com/office/powerpoint/2010/main" val="145448892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2F0E5-3E5A-B8D3-DB48-C61D3D5D3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BUILDING FAÇADE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02783-6F2C-14EF-3CFC-FAE1B20BB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342900" marR="0" lvl="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Building Facade Dimensions:</a:t>
            </a:r>
            <a:endParaRPr lang="en-US" sz="1800" kern="100" dirty="0">
              <a:effectLst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Width: 140 feet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Height: 54 feet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sz="1400" kern="100" dirty="0">
              <a:effectLst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Building Stories:</a:t>
            </a:r>
            <a:endParaRPr lang="en-US" sz="1800" kern="100" dirty="0">
              <a:effectLst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Story height: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	 15 feet at Level 1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kern="100" dirty="0">
                <a:ea typeface="DengXian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sz="14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 18 feet at Level 2 and 3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	 3 feet at parapet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Total stories: 3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sz="1400" kern="100" dirty="0">
              <a:effectLst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Panel Sizes:</a:t>
            </a:r>
            <a:endParaRPr lang="en-US" sz="1800" kern="100" dirty="0">
              <a:effectLst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Heights: 3, 6, or 9 feet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Width: 40 inches (10/3 feet)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sz="1400" kern="100" dirty="0">
              <a:effectLst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Window Specifications:</a:t>
            </a:r>
            <a:endParaRPr lang="en-US" sz="1800" kern="100" dirty="0">
              <a:effectLst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Height: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	12 feet at Level 1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kern="100" dirty="0">
                <a:ea typeface="DengXian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sz="14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15 feet at Level 2 and 3.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Located at floor level with elevations</a:t>
            </a:r>
            <a:r>
              <a:rPr lang="en-US" sz="1400" kern="100" dirty="0">
                <a:ea typeface="DengXian" panose="02010600030101010101" pitchFamily="2" charset="-122"/>
                <a:cs typeface="Times New Roman" panose="02020603050405020304" pitchFamily="18" charset="0"/>
              </a:rPr>
              <a:t>:</a:t>
            </a:r>
            <a:endParaRPr lang="en-US" sz="1400" kern="100" dirty="0">
              <a:effectLst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	0, 15, and 33 feet.</a:t>
            </a:r>
          </a:p>
        </p:txBody>
      </p:sp>
      <p:pic>
        <p:nvPicPr>
          <p:cNvPr id="5" name="Picture 4" descr="A close up of a building&#10;&#10;Description automatically generated">
            <a:extLst>
              <a:ext uri="{FF2B5EF4-FFF2-40B4-BE49-F238E27FC236}">
                <a16:creationId xmlns:a16="http://schemas.microsoft.com/office/drawing/2014/main" id="{8A1E4930-ECE9-7DBB-F497-61CB64C3FC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10" t="33460" r="18835" b="38110"/>
          <a:stretch/>
        </p:blipFill>
        <p:spPr>
          <a:xfrm>
            <a:off x="4805582" y="2368445"/>
            <a:ext cx="5805268" cy="266607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EB81F3-7C75-973D-F812-55AB80391993}"/>
              </a:ext>
            </a:extLst>
          </p:cNvPr>
          <p:cNvCxnSpPr>
            <a:cxnSpLocks/>
          </p:cNvCxnSpPr>
          <p:nvPr/>
        </p:nvCxnSpPr>
        <p:spPr>
          <a:xfrm>
            <a:off x="4534678" y="3424666"/>
            <a:ext cx="6199997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35C25D-E2D1-16C1-8A91-600DB1B7B144}"/>
              </a:ext>
            </a:extLst>
          </p:cNvPr>
          <p:cNvCxnSpPr>
            <a:cxnSpLocks/>
          </p:cNvCxnSpPr>
          <p:nvPr/>
        </p:nvCxnSpPr>
        <p:spPr>
          <a:xfrm>
            <a:off x="4534678" y="2593911"/>
            <a:ext cx="6199997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AB3951-7028-1C92-8283-A859AB33171D}"/>
              </a:ext>
            </a:extLst>
          </p:cNvPr>
          <p:cNvCxnSpPr>
            <a:cxnSpLocks/>
          </p:cNvCxnSpPr>
          <p:nvPr/>
        </p:nvCxnSpPr>
        <p:spPr>
          <a:xfrm>
            <a:off x="4163209" y="2395538"/>
            <a:ext cx="663814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C060F7-E904-87DB-084F-79F53A849176}"/>
              </a:ext>
            </a:extLst>
          </p:cNvPr>
          <p:cNvCxnSpPr>
            <a:cxnSpLocks/>
          </p:cNvCxnSpPr>
          <p:nvPr/>
        </p:nvCxnSpPr>
        <p:spPr>
          <a:xfrm>
            <a:off x="4285526" y="4001294"/>
            <a:ext cx="0" cy="11514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0A58FF-86D4-050F-1746-2148B8C55138}"/>
              </a:ext>
            </a:extLst>
          </p:cNvPr>
          <p:cNvCxnSpPr>
            <a:cxnSpLocks/>
          </p:cNvCxnSpPr>
          <p:nvPr/>
        </p:nvCxnSpPr>
        <p:spPr>
          <a:xfrm>
            <a:off x="4805582" y="1825625"/>
            <a:ext cx="0" cy="33270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F7A0F86-5B6F-7EF3-CF5A-5BEEE8F45637}"/>
              </a:ext>
            </a:extLst>
          </p:cNvPr>
          <p:cNvCxnSpPr>
            <a:cxnSpLocks/>
          </p:cNvCxnSpPr>
          <p:nvPr/>
        </p:nvCxnSpPr>
        <p:spPr>
          <a:xfrm>
            <a:off x="10603935" y="1825625"/>
            <a:ext cx="0" cy="33270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6CA2130-F386-D641-5BB1-09839AF1DD35}"/>
              </a:ext>
            </a:extLst>
          </p:cNvPr>
          <p:cNvSpPr txBox="1"/>
          <p:nvPr/>
        </p:nvSpPr>
        <p:spPr>
          <a:xfrm>
            <a:off x="6194510" y="1774144"/>
            <a:ext cx="36468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(40” X 42BAYS)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AEFA5A-3532-4F17-E32E-AE101D47CD46}"/>
              </a:ext>
            </a:extLst>
          </p:cNvPr>
          <p:cNvSpPr txBox="1"/>
          <p:nvPr/>
        </p:nvSpPr>
        <p:spPr>
          <a:xfrm>
            <a:off x="4046572" y="3626582"/>
            <a:ext cx="47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54’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B76634A-A307-A097-D8CF-96A7CDD12CFC}"/>
              </a:ext>
            </a:extLst>
          </p:cNvPr>
          <p:cNvCxnSpPr>
            <a:cxnSpLocks/>
          </p:cNvCxnSpPr>
          <p:nvPr/>
        </p:nvCxnSpPr>
        <p:spPr>
          <a:xfrm>
            <a:off x="4163209" y="4991488"/>
            <a:ext cx="663814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A615C8B-9E2D-7816-205B-9282F1311814}"/>
              </a:ext>
            </a:extLst>
          </p:cNvPr>
          <p:cNvSpPr txBox="1"/>
          <p:nvPr/>
        </p:nvSpPr>
        <p:spPr>
          <a:xfrm>
            <a:off x="4396872" y="3662438"/>
            <a:ext cx="475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  <a:highlight>
                  <a:srgbClr val="FFFFFF"/>
                </a:highlight>
              </a:rPr>
              <a:t>18’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87EBFBA-D892-9034-D08F-17CB04DAFEA5}"/>
              </a:ext>
            </a:extLst>
          </p:cNvPr>
          <p:cNvCxnSpPr>
            <a:cxnSpLocks/>
          </p:cNvCxnSpPr>
          <p:nvPr/>
        </p:nvCxnSpPr>
        <p:spPr>
          <a:xfrm>
            <a:off x="4534678" y="4248598"/>
            <a:ext cx="6199997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6A4E562-0A57-BF30-CEE0-52AD46A7B341}"/>
              </a:ext>
            </a:extLst>
          </p:cNvPr>
          <p:cNvSpPr txBox="1"/>
          <p:nvPr/>
        </p:nvSpPr>
        <p:spPr>
          <a:xfrm>
            <a:off x="4396872" y="2837030"/>
            <a:ext cx="475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  <a:highlight>
                  <a:srgbClr val="FFFFFF"/>
                </a:highlight>
              </a:rPr>
              <a:t>18’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B88CAE-B4C1-CCC9-5B42-2A6C9021DB69}"/>
              </a:ext>
            </a:extLst>
          </p:cNvPr>
          <p:cNvSpPr txBox="1"/>
          <p:nvPr/>
        </p:nvSpPr>
        <p:spPr>
          <a:xfrm>
            <a:off x="4396872" y="4445590"/>
            <a:ext cx="475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  <a:highlight>
                  <a:srgbClr val="FFFFFF"/>
                </a:highlight>
              </a:rPr>
              <a:t>15’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681790-8F17-6B63-EAB2-5115029C61D3}"/>
              </a:ext>
            </a:extLst>
          </p:cNvPr>
          <p:cNvSpPr txBox="1"/>
          <p:nvPr/>
        </p:nvSpPr>
        <p:spPr>
          <a:xfrm>
            <a:off x="4396872" y="2352046"/>
            <a:ext cx="475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3’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7235997-5534-06FC-A472-ACA5A101ECC8}"/>
              </a:ext>
            </a:extLst>
          </p:cNvPr>
          <p:cNvCxnSpPr>
            <a:cxnSpLocks/>
          </p:cNvCxnSpPr>
          <p:nvPr/>
        </p:nvCxnSpPr>
        <p:spPr>
          <a:xfrm>
            <a:off x="4285526" y="2235089"/>
            <a:ext cx="0" cy="13705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DCE99B3-5771-709C-36CB-51FD117778FC}"/>
              </a:ext>
            </a:extLst>
          </p:cNvPr>
          <p:cNvCxnSpPr>
            <a:cxnSpLocks/>
          </p:cNvCxnSpPr>
          <p:nvPr/>
        </p:nvCxnSpPr>
        <p:spPr>
          <a:xfrm>
            <a:off x="8482087" y="1966832"/>
            <a:ext cx="231926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4A0A0A8-116D-22CC-206A-3A38BBAA0812}"/>
              </a:ext>
            </a:extLst>
          </p:cNvPr>
          <p:cNvCxnSpPr>
            <a:cxnSpLocks/>
          </p:cNvCxnSpPr>
          <p:nvPr/>
        </p:nvCxnSpPr>
        <p:spPr>
          <a:xfrm>
            <a:off x="4592451" y="1966832"/>
            <a:ext cx="2941116" cy="103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146D280-F5C9-9C88-60DB-A0D3B2ECA08D}"/>
              </a:ext>
            </a:extLst>
          </p:cNvPr>
          <p:cNvSpPr txBox="1"/>
          <p:nvPr/>
        </p:nvSpPr>
        <p:spPr>
          <a:xfrm>
            <a:off x="6184408" y="1785133"/>
            <a:ext cx="3646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140’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75C09B-2B17-DF79-9FFB-40388647151C}"/>
              </a:ext>
            </a:extLst>
          </p:cNvPr>
          <p:cNvSpPr/>
          <p:nvPr/>
        </p:nvSpPr>
        <p:spPr>
          <a:xfrm>
            <a:off x="646043" y="3886200"/>
            <a:ext cx="3400528" cy="2331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250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F5A5B64-0686-58A1-957E-EAA6CE656B76}"/>
              </a:ext>
            </a:extLst>
          </p:cNvPr>
          <p:cNvGrpSpPr/>
          <p:nvPr/>
        </p:nvGrpSpPr>
        <p:grpSpPr>
          <a:xfrm>
            <a:off x="401513" y="1021971"/>
            <a:ext cx="11388969" cy="4814052"/>
            <a:chOff x="401513" y="1021971"/>
            <a:chExt cx="11388969" cy="481405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80D2EE5-9C50-855D-A48E-1F51CB86E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513" y="1021976"/>
              <a:ext cx="3796324" cy="481404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9AB3F9-EF0E-FA1B-E004-527AD8F80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7835" y="1021971"/>
              <a:ext cx="3796327" cy="481405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1D972D0-C891-EE95-B4CD-76ADC2D87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94159" y="1021971"/>
              <a:ext cx="3796323" cy="4814046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0DD4159-A8B2-3D6C-AF6A-166F91BF4F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7841" y="1021964"/>
            <a:ext cx="3796318" cy="481404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E68D906-664E-6888-5B85-9ACE2DD3782E}"/>
              </a:ext>
            </a:extLst>
          </p:cNvPr>
          <p:cNvSpPr/>
          <p:nvPr/>
        </p:nvSpPr>
        <p:spPr>
          <a:xfrm>
            <a:off x="0" y="854110"/>
            <a:ext cx="12192000" cy="1493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F4F2F0-8B6A-B072-7585-D173DC865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2-bay Module</a:t>
            </a:r>
          </a:p>
        </p:txBody>
      </p:sp>
    </p:spTree>
    <p:extLst>
      <p:ext uri="{BB962C8B-B14F-4D97-AF65-F5344CB8AC3E}">
        <p14:creationId xmlns:p14="http://schemas.microsoft.com/office/powerpoint/2010/main" val="26156883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FDBF0-41B8-743F-C1AC-575C3C9F6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2-bay Module Samples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FC2AF3-4447-BDF3-3434-FA29CCE030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723" b="33531"/>
          <a:stretch/>
        </p:blipFill>
        <p:spPr>
          <a:xfrm>
            <a:off x="401512" y="2183858"/>
            <a:ext cx="3796325" cy="16245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CAF83E-4CC3-0393-896B-FC35162B05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723" b="33531"/>
          <a:stretch/>
        </p:blipFill>
        <p:spPr>
          <a:xfrm>
            <a:off x="4197838" y="2183858"/>
            <a:ext cx="3796323" cy="1624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186EA8-3642-AB7F-7AB5-E04E990143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723" b="33531"/>
          <a:stretch/>
        </p:blipFill>
        <p:spPr>
          <a:xfrm>
            <a:off x="7994165" y="2183858"/>
            <a:ext cx="3796323" cy="16245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3FD80-F395-4864-480C-EAB2439767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532" b="32723"/>
          <a:stretch/>
        </p:blipFill>
        <p:spPr>
          <a:xfrm>
            <a:off x="401513" y="4114801"/>
            <a:ext cx="3796324" cy="1624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7DE1EF-209B-0DA5-A830-0F2A56A7D9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3532" b="32723"/>
          <a:stretch/>
        </p:blipFill>
        <p:spPr>
          <a:xfrm>
            <a:off x="4197835" y="4114802"/>
            <a:ext cx="3796327" cy="16245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85BAAF-B1B5-8F40-E547-3D5A1893D4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3532" b="32723"/>
          <a:stretch/>
        </p:blipFill>
        <p:spPr>
          <a:xfrm>
            <a:off x="7994159" y="4114801"/>
            <a:ext cx="3796323" cy="16245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B1C643-5905-0A7A-5C7E-3D0890FE2FCF}"/>
              </a:ext>
            </a:extLst>
          </p:cNvPr>
          <p:cNvSpPr txBox="1"/>
          <p:nvPr/>
        </p:nvSpPr>
        <p:spPr>
          <a:xfrm>
            <a:off x="401512" y="1905242"/>
            <a:ext cx="2763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 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F36E2E-1795-88EF-0B3F-7D5548D705B0}"/>
              </a:ext>
            </a:extLst>
          </p:cNvPr>
          <p:cNvSpPr txBox="1"/>
          <p:nvPr/>
        </p:nvSpPr>
        <p:spPr>
          <a:xfrm>
            <a:off x="401512" y="3745468"/>
            <a:ext cx="2763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 E</a:t>
            </a:r>
          </a:p>
        </p:txBody>
      </p:sp>
    </p:spTree>
    <p:extLst>
      <p:ext uri="{BB962C8B-B14F-4D97-AF65-F5344CB8AC3E}">
        <p14:creationId xmlns:p14="http://schemas.microsoft.com/office/powerpoint/2010/main" val="31300696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2AB0355-4FA1-81CF-562A-CA3F14E9243E}"/>
              </a:ext>
            </a:extLst>
          </p:cNvPr>
          <p:cNvGrpSpPr/>
          <p:nvPr/>
        </p:nvGrpSpPr>
        <p:grpSpPr>
          <a:xfrm>
            <a:off x="312715" y="265965"/>
            <a:ext cx="8064497" cy="1237158"/>
            <a:chOff x="401512" y="759960"/>
            <a:chExt cx="11388975" cy="174715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A19A364-4BC3-71D7-A33C-BCD99567DB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1544" b="32163"/>
            <a:stretch/>
          </p:blipFill>
          <p:spPr>
            <a:xfrm>
              <a:off x="401512" y="759961"/>
              <a:ext cx="3796325" cy="174715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D12D87-F62D-F136-1930-2FBCE35D2F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1544" b="32163"/>
            <a:stretch/>
          </p:blipFill>
          <p:spPr>
            <a:xfrm>
              <a:off x="4197837" y="759960"/>
              <a:ext cx="3796325" cy="174715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8091CD9-A431-04DE-849B-7092C2556F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1544" b="32163"/>
            <a:stretch/>
          </p:blipFill>
          <p:spPr>
            <a:xfrm>
              <a:off x="7994162" y="759960"/>
              <a:ext cx="3796325" cy="174715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CAB50FB-0C59-690C-E4D5-AA134B8E6201}"/>
              </a:ext>
            </a:extLst>
          </p:cNvPr>
          <p:cNvGrpSpPr/>
          <p:nvPr/>
        </p:nvGrpSpPr>
        <p:grpSpPr>
          <a:xfrm>
            <a:off x="312716" y="1533434"/>
            <a:ext cx="8064497" cy="1237158"/>
            <a:chOff x="401513" y="2507118"/>
            <a:chExt cx="11388974" cy="174715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448A875-8E95-EFAA-8903-4B8926142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0850" b="32857"/>
            <a:stretch/>
          </p:blipFill>
          <p:spPr>
            <a:xfrm>
              <a:off x="7994162" y="2507118"/>
              <a:ext cx="3796325" cy="174715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14611F-3B50-843B-AFF6-A32B0A7405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0850" b="32857"/>
            <a:stretch/>
          </p:blipFill>
          <p:spPr>
            <a:xfrm>
              <a:off x="401513" y="2507119"/>
              <a:ext cx="3796325" cy="174715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CD4F9D0-A1C3-231E-80E5-7D46616F4D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30850" b="32857"/>
            <a:stretch/>
          </p:blipFill>
          <p:spPr>
            <a:xfrm>
              <a:off x="4197838" y="2507118"/>
              <a:ext cx="3796325" cy="1747159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F348DCC-15E5-9CB2-D035-48FB93E1E257}"/>
              </a:ext>
            </a:extLst>
          </p:cNvPr>
          <p:cNvGrpSpPr/>
          <p:nvPr/>
        </p:nvGrpSpPr>
        <p:grpSpPr>
          <a:xfrm>
            <a:off x="312716" y="2869308"/>
            <a:ext cx="8064496" cy="1237157"/>
            <a:chOff x="401513" y="4297083"/>
            <a:chExt cx="11388973" cy="174715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2EA64F6-D873-3A5F-F7D6-1FB3012F7E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31400" b="32307"/>
            <a:stretch/>
          </p:blipFill>
          <p:spPr>
            <a:xfrm>
              <a:off x="7994161" y="4297083"/>
              <a:ext cx="3796325" cy="174715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D0C01D0-8999-7EEE-4E01-5E093EDCC3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1400" b="32307"/>
            <a:stretch/>
          </p:blipFill>
          <p:spPr>
            <a:xfrm>
              <a:off x="401513" y="4297083"/>
              <a:ext cx="3796325" cy="174715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6E5C784-1E0E-71AE-99B4-0B425E56CC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31401" b="32307"/>
            <a:stretch/>
          </p:blipFill>
          <p:spPr>
            <a:xfrm>
              <a:off x="4197836" y="4297083"/>
              <a:ext cx="3796327" cy="1747158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6E8D759-4CB3-C841-3802-A072F1B42DF1}"/>
              </a:ext>
            </a:extLst>
          </p:cNvPr>
          <p:cNvSpPr txBox="1"/>
          <p:nvPr/>
        </p:nvSpPr>
        <p:spPr>
          <a:xfrm>
            <a:off x="312715" y="135204"/>
            <a:ext cx="1956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OPTION 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E70292-5623-73B2-96CE-6E029E08B13A}"/>
              </a:ext>
            </a:extLst>
          </p:cNvPr>
          <p:cNvSpPr txBox="1"/>
          <p:nvPr/>
        </p:nvSpPr>
        <p:spPr>
          <a:xfrm>
            <a:off x="312715" y="1421240"/>
            <a:ext cx="1956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OPTION 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B6BCC4-66CA-618B-0540-4380CE8F8498}"/>
              </a:ext>
            </a:extLst>
          </p:cNvPr>
          <p:cNvSpPr txBox="1"/>
          <p:nvPr/>
        </p:nvSpPr>
        <p:spPr>
          <a:xfrm>
            <a:off x="312715" y="2744177"/>
            <a:ext cx="1956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OPTION C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4CEC9F5-D3B4-9D6F-F776-CFE06084051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32723" b="33531"/>
          <a:stretch/>
        </p:blipFill>
        <p:spPr>
          <a:xfrm>
            <a:off x="312715" y="4205182"/>
            <a:ext cx="2688166" cy="11503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C6CD04-263A-1F90-86BB-D2E4176421D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32723" b="33531"/>
          <a:stretch/>
        </p:blipFill>
        <p:spPr>
          <a:xfrm>
            <a:off x="3000881" y="4205182"/>
            <a:ext cx="2688164" cy="11503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97059ED-4FDE-1036-6946-96E854D798B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32723" b="33531"/>
          <a:stretch/>
        </p:blipFill>
        <p:spPr>
          <a:xfrm>
            <a:off x="5689049" y="4205182"/>
            <a:ext cx="2688164" cy="115031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9D34F12-F782-9E66-6956-531FF5429F1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33532" b="32723"/>
          <a:stretch/>
        </p:blipFill>
        <p:spPr>
          <a:xfrm>
            <a:off x="312716" y="5572477"/>
            <a:ext cx="2688165" cy="115031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5322825-E11B-0A84-0E31-B8C70ABF5143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33532" b="32723"/>
          <a:stretch/>
        </p:blipFill>
        <p:spPr>
          <a:xfrm>
            <a:off x="3000879" y="5572477"/>
            <a:ext cx="2688167" cy="115031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C1A391A-F317-6659-95D2-5CE54E5F0879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33532" b="32723"/>
          <a:stretch/>
        </p:blipFill>
        <p:spPr>
          <a:xfrm>
            <a:off x="5689044" y="5572477"/>
            <a:ext cx="2688164" cy="115031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6D6F0FA-9625-1692-C484-774FA412F9AE}"/>
              </a:ext>
            </a:extLst>
          </p:cNvPr>
          <p:cNvSpPr txBox="1"/>
          <p:nvPr/>
        </p:nvSpPr>
        <p:spPr>
          <a:xfrm>
            <a:off x="312715" y="4037712"/>
            <a:ext cx="1956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OPTION 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3EBC60-510C-CAF0-E26B-6D0C58E79550}"/>
              </a:ext>
            </a:extLst>
          </p:cNvPr>
          <p:cNvSpPr txBox="1"/>
          <p:nvPr/>
        </p:nvSpPr>
        <p:spPr>
          <a:xfrm>
            <a:off x="312715" y="5372003"/>
            <a:ext cx="1956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OPTION E</a:t>
            </a:r>
          </a:p>
        </p:txBody>
      </p:sp>
    </p:spTree>
    <p:extLst>
      <p:ext uri="{BB962C8B-B14F-4D97-AF65-F5344CB8AC3E}">
        <p14:creationId xmlns:p14="http://schemas.microsoft.com/office/powerpoint/2010/main" val="3508861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2F0E5-3E5A-B8D3-DB48-C61D3D5D3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BUILDING FAÇADE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02783-6F2C-14EF-3CFC-FAE1B20BB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342900" marR="0" lvl="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Building Facade Dimensions:</a:t>
            </a:r>
            <a:endParaRPr lang="en-US" sz="1800" kern="100" dirty="0">
              <a:effectLst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Width: 140 feet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Height: 54 feet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sz="1400" kern="100" dirty="0">
              <a:effectLst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Building Stories:</a:t>
            </a:r>
            <a:endParaRPr lang="en-US" sz="1800" kern="100" dirty="0">
              <a:effectLst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Story height: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	 15 feet at Level 1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kern="100" dirty="0">
                <a:ea typeface="DengXian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sz="14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 18 feet at Level 2 and 3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	 3 feet at parapet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Total stories: 3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sz="1400" kern="100" dirty="0">
              <a:effectLst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Panel Sizes:</a:t>
            </a:r>
            <a:endParaRPr lang="en-US" sz="1800" kern="100" dirty="0">
              <a:effectLst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Heights: 3, 6, or 9 feet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Width: 40 inches (10/3 feet)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sz="1400" kern="100" dirty="0">
              <a:effectLst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Window Specifications:</a:t>
            </a:r>
            <a:endParaRPr lang="en-US" sz="1800" kern="100" dirty="0">
              <a:effectLst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Height: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	12 feet at Level 1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kern="100" dirty="0">
                <a:ea typeface="DengXian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sz="14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15 feet at Level 2 and 3.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Located at floor level with elevations</a:t>
            </a:r>
            <a:r>
              <a:rPr lang="en-US" sz="1400" kern="100" dirty="0">
                <a:ea typeface="DengXian" panose="02010600030101010101" pitchFamily="2" charset="-122"/>
                <a:cs typeface="Times New Roman" panose="02020603050405020304" pitchFamily="18" charset="0"/>
              </a:rPr>
              <a:t>:</a:t>
            </a:r>
            <a:endParaRPr lang="en-US" sz="1400" kern="100" dirty="0">
              <a:effectLst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	0, 15, and 33 feet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B608DCB-18E8-8D88-BE1A-65CC040DD30F}"/>
              </a:ext>
            </a:extLst>
          </p:cNvPr>
          <p:cNvGrpSpPr/>
          <p:nvPr/>
        </p:nvGrpSpPr>
        <p:grpSpPr>
          <a:xfrm>
            <a:off x="4046572" y="1774144"/>
            <a:ext cx="6754778" cy="3378566"/>
            <a:chOff x="4046572" y="1774144"/>
            <a:chExt cx="6754778" cy="3378566"/>
          </a:xfrm>
        </p:grpSpPr>
        <p:pic>
          <p:nvPicPr>
            <p:cNvPr id="4" name="Picture 3" descr="A close up of a building&#10;&#10;Description automatically generated">
              <a:extLst>
                <a:ext uri="{FF2B5EF4-FFF2-40B4-BE49-F238E27FC236}">
                  <a16:creationId xmlns:a16="http://schemas.microsoft.com/office/drawing/2014/main" id="{4F2294DB-5C72-02B8-A9AE-32187F954B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11" t="33460" r="18835" b="38110"/>
            <a:stretch/>
          </p:blipFill>
          <p:spPr>
            <a:xfrm>
              <a:off x="4805583" y="2368445"/>
              <a:ext cx="5805268" cy="2666075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94CDE14-55A1-A31E-5C7F-698BDBD9BD54}"/>
                </a:ext>
              </a:extLst>
            </p:cNvPr>
            <p:cNvCxnSpPr>
              <a:cxnSpLocks/>
            </p:cNvCxnSpPr>
            <p:nvPr/>
          </p:nvCxnSpPr>
          <p:spPr>
            <a:xfrm>
              <a:off x="4534678" y="3424666"/>
              <a:ext cx="6199997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76DC304-89E1-EB83-7DE8-C94E50F97DE9}"/>
                </a:ext>
              </a:extLst>
            </p:cNvPr>
            <p:cNvCxnSpPr>
              <a:cxnSpLocks/>
            </p:cNvCxnSpPr>
            <p:nvPr/>
          </p:nvCxnSpPr>
          <p:spPr>
            <a:xfrm>
              <a:off x="4534678" y="2593911"/>
              <a:ext cx="6199997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A273855-752C-A721-C9CC-900D7EDC2B70}"/>
                </a:ext>
              </a:extLst>
            </p:cNvPr>
            <p:cNvCxnSpPr>
              <a:cxnSpLocks/>
            </p:cNvCxnSpPr>
            <p:nvPr/>
          </p:nvCxnSpPr>
          <p:spPr>
            <a:xfrm>
              <a:off x="4163209" y="2395538"/>
              <a:ext cx="657146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F581464-DCA5-A98B-9015-1A9F71AEAF2A}"/>
                </a:ext>
              </a:extLst>
            </p:cNvPr>
            <p:cNvCxnSpPr>
              <a:cxnSpLocks/>
            </p:cNvCxnSpPr>
            <p:nvPr/>
          </p:nvCxnSpPr>
          <p:spPr>
            <a:xfrm>
              <a:off x="4285526" y="4001294"/>
              <a:ext cx="0" cy="11514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E62EBB3-343B-E280-5ECC-9638AA6C1A0C}"/>
                </a:ext>
              </a:extLst>
            </p:cNvPr>
            <p:cNvCxnSpPr>
              <a:cxnSpLocks/>
            </p:cNvCxnSpPr>
            <p:nvPr/>
          </p:nvCxnSpPr>
          <p:spPr>
            <a:xfrm>
              <a:off x="4805582" y="1825625"/>
              <a:ext cx="0" cy="33270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5D4CCA7-DBB9-4937-8C73-A263EF6D3E8F}"/>
                </a:ext>
              </a:extLst>
            </p:cNvPr>
            <p:cNvCxnSpPr>
              <a:cxnSpLocks/>
            </p:cNvCxnSpPr>
            <p:nvPr/>
          </p:nvCxnSpPr>
          <p:spPr>
            <a:xfrm>
              <a:off x="10610851" y="1825625"/>
              <a:ext cx="0" cy="33270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9E14C6-1ED4-609C-A250-3C73ACAE266A}"/>
                </a:ext>
              </a:extLst>
            </p:cNvPr>
            <p:cNvSpPr txBox="1"/>
            <p:nvPr/>
          </p:nvSpPr>
          <p:spPr>
            <a:xfrm>
              <a:off x="6194510" y="1774144"/>
              <a:ext cx="364683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pPr algn="ctr"/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</a:rPr>
                <a:t>(40” X 42BAYS)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937A6C-7DFA-B14E-6B52-D229CFEA7215}"/>
                </a:ext>
              </a:extLst>
            </p:cNvPr>
            <p:cNvSpPr txBox="1"/>
            <p:nvPr/>
          </p:nvSpPr>
          <p:spPr>
            <a:xfrm>
              <a:off x="4046572" y="3626582"/>
              <a:ext cx="475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54’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E523F44-191F-FA49-6662-1DFF512CF0EF}"/>
                </a:ext>
              </a:extLst>
            </p:cNvPr>
            <p:cNvCxnSpPr>
              <a:cxnSpLocks/>
            </p:cNvCxnSpPr>
            <p:nvPr/>
          </p:nvCxnSpPr>
          <p:spPr>
            <a:xfrm>
              <a:off x="4163209" y="4991488"/>
              <a:ext cx="657146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4C45261-B093-34BE-F33A-F396311AB074}"/>
                </a:ext>
              </a:extLst>
            </p:cNvPr>
            <p:cNvSpPr txBox="1"/>
            <p:nvPr/>
          </p:nvSpPr>
          <p:spPr>
            <a:xfrm>
              <a:off x="4396872" y="3662438"/>
              <a:ext cx="4750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highlight>
                    <a:srgbClr val="FFFFFF"/>
                  </a:highlight>
                </a:rPr>
                <a:t>18’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33D76BA-C95C-F8C1-CBE2-2E4E28F691F3}"/>
                </a:ext>
              </a:extLst>
            </p:cNvPr>
            <p:cNvCxnSpPr>
              <a:cxnSpLocks/>
            </p:cNvCxnSpPr>
            <p:nvPr/>
          </p:nvCxnSpPr>
          <p:spPr>
            <a:xfrm>
              <a:off x="4534678" y="4248598"/>
              <a:ext cx="6199997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230A109-B125-3BA5-8A70-DDCA9D394B76}"/>
                </a:ext>
              </a:extLst>
            </p:cNvPr>
            <p:cNvSpPr txBox="1"/>
            <p:nvPr/>
          </p:nvSpPr>
          <p:spPr>
            <a:xfrm>
              <a:off x="4396872" y="2837030"/>
              <a:ext cx="4750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highlight>
                    <a:srgbClr val="FFFFFF"/>
                  </a:highlight>
                </a:rPr>
                <a:t>18’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72A0DFB-6547-AD30-EB1A-A2EB5240CB7E}"/>
                </a:ext>
              </a:extLst>
            </p:cNvPr>
            <p:cNvSpPr txBox="1"/>
            <p:nvPr/>
          </p:nvSpPr>
          <p:spPr>
            <a:xfrm>
              <a:off x="4396872" y="4445590"/>
              <a:ext cx="4750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highlight>
                    <a:srgbClr val="FFFFFF"/>
                  </a:highlight>
                </a:rPr>
                <a:t>15’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6F898B8-8721-9F2E-289E-92A2A41D3C3C}"/>
                </a:ext>
              </a:extLst>
            </p:cNvPr>
            <p:cNvSpPr txBox="1"/>
            <p:nvPr/>
          </p:nvSpPr>
          <p:spPr>
            <a:xfrm>
              <a:off x="4396872" y="2352046"/>
              <a:ext cx="4750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3’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B67BA6D-DF1A-8812-2EDA-1B07722EF884}"/>
                </a:ext>
              </a:extLst>
            </p:cNvPr>
            <p:cNvCxnSpPr>
              <a:cxnSpLocks/>
            </p:cNvCxnSpPr>
            <p:nvPr/>
          </p:nvCxnSpPr>
          <p:spPr>
            <a:xfrm>
              <a:off x="4285526" y="2235089"/>
              <a:ext cx="0" cy="137050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8DD5CF0-0F4B-6353-07E1-D5F04C6B22CF}"/>
                </a:ext>
              </a:extLst>
            </p:cNvPr>
            <p:cNvCxnSpPr>
              <a:cxnSpLocks/>
            </p:cNvCxnSpPr>
            <p:nvPr/>
          </p:nvCxnSpPr>
          <p:spPr>
            <a:xfrm>
              <a:off x="8482087" y="1966832"/>
              <a:ext cx="231926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041EA1B-D869-CAD2-9603-E7E657B5F619}"/>
                </a:ext>
              </a:extLst>
            </p:cNvPr>
            <p:cNvCxnSpPr>
              <a:cxnSpLocks/>
            </p:cNvCxnSpPr>
            <p:nvPr/>
          </p:nvCxnSpPr>
          <p:spPr>
            <a:xfrm>
              <a:off x="4592451" y="1966832"/>
              <a:ext cx="2941116" cy="103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7A7B74E-6576-213F-A82C-0629358C8990}"/>
                </a:ext>
              </a:extLst>
            </p:cNvPr>
            <p:cNvSpPr txBox="1"/>
            <p:nvPr/>
          </p:nvSpPr>
          <p:spPr>
            <a:xfrm>
              <a:off x="6184408" y="1785133"/>
              <a:ext cx="364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140’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D4FD5ECB-401C-B601-4BAB-6273A772AA7D}"/>
              </a:ext>
            </a:extLst>
          </p:cNvPr>
          <p:cNvSpPr/>
          <p:nvPr/>
        </p:nvSpPr>
        <p:spPr>
          <a:xfrm>
            <a:off x="646043" y="4704996"/>
            <a:ext cx="3400528" cy="1512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052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2F0E5-3E5A-B8D3-DB48-C61D3D5D3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BUILDING FAÇADE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02783-6F2C-14EF-3CFC-FAE1B20BB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342900" marR="0" lvl="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Building Facade Dimensions:</a:t>
            </a:r>
            <a:endParaRPr lang="en-US" sz="1800" kern="100" dirty="0">
              <a:effectLst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Width: 140 feet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Height: 54 feet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sz="1400" kern="100" dirty="0">
              <a:effectLst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Building Stories:</a:t>
            </a:r>
            <a:endParaRPr lang="en-US" sz="1800" kern="100" dirty="0">
              <a:effectLst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Story height: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	 15 feet at Level 1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kern="100" dirty="0">
                <a:ea typeface="DengXian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sz="14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 18 feet at Level 2 and 3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	 3 feet at parapet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Total stories: 3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sz="1400" kern="100" dirty="0">
              <a:effectLst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Panel Sizes:</a:t>
            </a:r>
            <a:endParaRPr lang="en-US" sz="1800" kern="100" dirty="0">
              <a:effectLst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Heights: 3, 6, or 9 feet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Width: 40 inches (10/3 feet)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sz="1400" kern="100" dirty="0">
              <a:effectLst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Window Specifications:</a:t>
            </a:r>
            <a:endParaRPr lang="en-US" sz="1800" kern="100" dirty="0">
              <a:effectLst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Height: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	12 feet at Level 1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kern="100" dirty="0">
                <a:ea typeface="DengXian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sz="14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15 feet at Level 2 and 3.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Located at floor level with elevations</a:t>
            </a:r>
            <a:r>
              <a:rPr lang="en-US" sz="1400" kern="100" dirty="0">
                <a:ea typeface="DengXian" panose="02010600030101010101" pitchFamily="2" charset="-122"/>
                <a:cs typeface="Times New Roman" panose="02020603050405020304" pitchFamily="18" charset="0"/>
              </a:rPr>
              <a:t>:</a:t>
            </a:r>
            <a:endParaRPr lang="en-US" sz="1400" kern="100" dirty="0">
              <a:effectLst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	0, 15, and 33 feet</a:t>
            </a:r>
          </a:p>
        </p:txBody>
      </p:sp>
      <p:pic>
        <p:nvPicPr>
          <p:cNvPr id="4" name="Picture 3" descr="A close up of a building&#10;&#10;Description automatically generated">
            <a:extLst>
              <a:ext uri="{FF2B5EF4-FFF2-40B4-BE49-F238E27FC236}">
                <a16:creationId xmlns:a16="http://schemas.microsoft.com/office/drawing/2014/main" id="{C543F81F-31AD-24F7-CE8B-5DB09D1FA9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10" t="33460" r="18961" b="38110"/>
          <a:stretch/>
        </p:blipFill>
        <p:spPr>
          <a:xfrm>
            <a:off x="4805582" y="2368445"/>
            <a:ext cx="5786984" cy="266607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2F3E04-89BD-BA61-80EB-46515765AB5D}"/>
              </a:ext>
            </a:extLst>
          </p:cNvPr>
          <p:cNvCxnSpPr>
            <a:cxnSpLocks/>
          </p:cNvCxnSpPr>
          <p:nvPr/>
        </p:nvCxnSpPr>
        <p:spPr>
          <a:xfrm>
            <a:off x="4534678" y="3424666"/>
            <a:ext cx="7215674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021615-6E36-5BA3-6A89-24CD70E3A7F0}"/>
              </a:ext>
            </a:extLst>
          </p:cNvPr>
          <p:cNvCxnSpPr>
            <a:cxnSpLocks/>
          </p:cNvCxnSpPr>
          <p:nvPr/>
        </p:nvCxnSpPr>
        <p:spPr>
          <a:xfrm>
            <a:off x="4534678" y="2593911"/>
            <a:ext cx="721567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7C5ED-3615-2065-A959-1F471539271C}"/>
              </a:ext>
            </a:extLst>
          </p:cNvPr>
          <p:cNvCxnSpPr>
            <a:cxnSpLocks/>
          </p:cNvCxnSpPr>
          <p:nvPr/>
        </p:nvCxnSpPr>
        <p:spPr>
          <a:xfrm>
            <a:off x="4163209" y="2395538"/>
            <a:ext cx="758714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DA246E-902F-D36E-128C-34F23C2DF910}"/>
              </a:ext>
            </a:extLst>
          </p:cNvPr>
          <p:cNvCxnSpPr>
            <a:cxnSpLocks/>
          </p:cNvCxnSpPr>
          <p:nvPr/>
        </p:nvCxnSpPr>
        <p:spPr>
          <a:xfrm>
            <a:off x="4285526" y="4001294"/>
            <a:ext cx="0" cy="11514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A4F52CF-647E-4382-700E-DA4E200DB74D}"/>
              </a:ext>
            </a:extLst>
          </p:cNvPr>
          <p:cNvCxnSpPr>
            <a:cxnSpLocks/>
          </p:cNvCxnSpPr>
          <p:nvPr/>
        </p:nvCxnSpPr>
        <p:spPr>
          <a:xfrm>
            <a:off x="4805582" y="1825625"/>
            <a:ext cx="0" cy="33270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E4A7C8-45E3-A41B-C0A9-D720145C09F8}"/>
              </a:ext>
            </a:extLst>
          </p:cNvPr>
          <p:cNvCxnSpPr>
            <a:cxnSpLocks/>
          </p:cNvCxnSpPr>
          <p:nvPr/>
        </p:nvCxnSpPr>
        <p:spPr>
          <a:xfrm>
            <a:off x="10610851" y="1825625"/>
            <a:ext cx="0" cy="33270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692F1D3-6A34-6EE7-BF4B-04A5D3BCE33F}"/>
              </a:ext>
            </a:extLst>
          </p:cNvPr>
          <p:cNvSpPr txBox="1"/>
          <p:nvPr/>
        </p:nvSpPr>
        <p:spPr>
          <a:xfrm>
            <a:off x="6194510" y="1774144"/>
            <a:ext cx="36468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(40” X 42BAYS)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78EEA2-DCAB-30E1-E83B-CB1C0ADF7E7A}"/>
              </a:ext>
            </a:extLst>
          </p:cNvPr>
          <p:cNvSpPr txBox="1"/>
          <p:nvPr/>
        </p:nvSpPr>
        <p:spPr>
          <a:xfrm>
            <a:off x="4046572" y="3626582"/>
            <a:ext cx="47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54’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1EBACC4-6ECD-CE9F-E94E-9F0012F277D2}"/>
              </a:ext>
            </a:extLst>
          </p:cNvPr>
          <p:cNvCxnSpPr>
            <a:cxnSpLocks/>
          </p:cNvCxnSpPr>
          <p:nvPr/>
        </p:nvCxnSpPr>
        <p:spPr>
          <a:xfrm>
            <a:off x="4163209" y="4991488"/>
            <a:ext cx="758714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88F5424-6D90-8971-CBF0-C01E2503FBAC}"/>
              </a:ext>
            </a:extLst>
          </p:cNvPr>
          <p:cNvSpPr txBox="1"/>
          <p:nvPr/>
        </p:nvSpPr>
        <p:spPr>
          <a:xfrm>
            <a:off x="4396872" y="3662438"/>
            <a:ext cx="47508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ighlight>
                  <a:srgbClr val="FFFFFF"/>
                </a:highlight>
              </a:rPr>
              <a:t>18’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E2252A8-6019-AF83-C242-2B2C801E7067}"/>
              </a:ext>
            </a:extLst>
          </p:cNvPr>
          <p:cNvCxnSpPr>
            <a:cxnSpLocks/>
          </p:cNvCxnSpPr>
          <p:nvPr/>
        </p:nvCxnSpPr>
        <p:spPr>
          <a:xfrm>
            <a:off x="4534678" y="4248598"/>
            <a:ext cx="7215674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697970A-F95D-73CE-CFB5-EBE177485FDF}"/>
              </a:ext>
            </a:extLst>
          </p:cNvPr>
          <p:cNvSpPr txBox="1"/>
          <p:nvPr/>
        </p:nvSpPr>
        <p:spPr>
          <a:xfrm>
            <a:off x="4396872" y="2837030"/>
            <a:ext cx="47508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ighlight>
                  <a:srgbClr val="FFFFFF"/>
                </a:highlight>
              </a:rPr>
              <a:t>18’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5D703B1-6C55-8AA4-CB24-85E63CCF816C}"/>
              </a:ext>
            </a:extLst>
          </p:cNvPr>
          <p:cNvSpPr txBox="1"/>
          <p:nvPr/>
        </p:nvSpPr>
        <p:spPr>
          <a:xfrm>
            <a:off x="4396872" y="4445590"/>
            <a:ext cx="47508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ighlight>
                  <a:srgbClr val="FFFFFF"/>
                </a:highlight>
              </a:rPr>
              <a:t>15’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D7DD1EE-DE80-08A7-1C44-CA8CBFEE28B4}"/>
              </a:ext>
            </a:extLst>
          </p:cNvPr>
          <p:cNvSpPr txBox="1"/>
          <p:nvPr/>
        </p:nvSpPr>
        <p:spPr>
          <a:xfrm>
            <a:off x="4396872" y="2352046"/>
            <a:ext cx="47508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3’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2563374-4EB4-B906-3077-53A70E6F39EB}"/>
              </a:ext>
            </a:extLst>
          </p:cNvPr>
          <p:cNvCxnSpPr>
            <a:cxnSpLocks/>
          </p:cNvCxnSpPr>
          <p:nvPr/>
        </p:nvCxnSpPr>
        <p:spPr>
          <a:xfrm>
            <a:off x="4285526" y="2235089"/>
            <a:ext cx="0" cy="13705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F34CF9B-EB51-6754-9FF9-A6B52D28F74F}"/>
              </a:ext>
            </a:extLst>
          </p:cNvPr>
          <p:cNvSpPr txBox="1"/>
          <p:nvPr/>
        </p:nvSpPr>
        <p:spPr>
          <a:xfrm>
            <a:off x="11253736" y="4742841"/>
            <a:ext cx="475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EL0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A40C311-C84D-8C71-1042-43F79C9845D3}"/>
              </a:ext>
            </a:extLst>
          </p:cNvPr>
          <p:cNvSpPr txBox="1"/>
          <p:nvPr/>
        </p:nvSpPr>
        <p:spPr>
          <a:xfrm>
            <a:off x="11253736" y="4009766"/>
            <a:ext cx="558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EL15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CCD7E29-CF75-0E07-E3D6-AF359237AB5C}"/>
              </a:ext>
            </a:extLst>
          </p:cNvPr>
          <p:cNvSpPr txBox="1"/>
          <p:nvPr/>
        </p:nvSpPr>
        <p:spPr>
          <a:xfrm>
            <a:off x="11253736" y="3184184"/>
            <a:ext cx="558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EL33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1F063DB-270F-B327-24D4-61B82EA14FDD}"/>
              </a:ext>
            </a:extLst>
          </p:cNvPr>
          <p:cNvCxnSpPr>
            <a:cxnSpLocks/>
          </p:cNvCxnSpPr>
          <p:nvPr/>
        </p:nvCxnSpPr>
        <p:spPr>
          <a:xfrm>
            <a:off x="8482087" y="1966832"/>
            <a:ext cx="227822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570F48E-4E74-82EB-95EC-AFD8E8CDE9CA}"/>
              </a:ext>
            </a:extLst>
          </p:cNvPr>
          <p:cNvCxnSpPr>
            <a:cxnSpLocks/>
          </p:cNvCxnSpPr>
          <p:nvPr/>
        </p:nvCxnSpPr>
        <p:spPr>
          <a:xfrm>
            <a:off x="4592451" y="1966832"/>
            <a:ext cx="2941116" cy="103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AEF5E54-4CB3-EA16-2C1B-041A33B61997}"/>
              </a:ext>
            </a:extLst>
          </p:cNvPr>
          <p:cNvSpPr txBox="1"/>
          <p:nvPr/>
        </p:nvSpPr>
        <p:spPr>
          <a:xfrm>
            <a:off x="6184408" y="1785133"/>
            <a:ext cx="3646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140’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44ED396-EFAB-2506-8C21-91F2E9BD5986}"/>
              </a:ext>
            </a:extLst>
          </p:cNvPr>
          <p:cNvSpPr txBox="1"/>
          <p:nvPr/>
        </p:nvSpPr>
        <p:spPr>
          <a:xfrm>
            <a:off x="10645510" y="4525275"/>
            <a:ext cx="47508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  <a:highlight>
                  <a:srgbClr val="FFFFFF"/>
                </a:highlight>
              </a:rPr>
              <a:t>12’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BA1EF22-6C97-4F4D-79E6-2F921D6BED7B}"/>
              </a:ext>
            </a:extLst>
          </p:cNvPr>
          <p:cNvCxnSpPr/>
          <p:nvPr/>
        </p:nvCxnSpPr>
        <p:spPr>
          <a:xfrm>
            <a:off x="6807615" y="4383536"/>
            <a:ext cx="63074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0CB06D9-5F35-3B7A-32AE-F164CE29A251}"/>
              </a:ext>
            </a:extLst>
          </p:cNvPr>
          <p:cNvSpPr txBox="1"/>
          <p:nvPr/>
        </p:nvSpPr>
        <p:spPr>
          <a:xfrm>
            <a:off x="10645510" y="3752820"/>
            <a:ext cx="47508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  <a:highlight>
                  <a:srgbClr val="FFFFFF"/>
                </a:highlight>
              </a:rPr>
              <a:t>15’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1D322CB-629C-2E3D-FB6A-81920464D427}"/>
              </a:ext>
            </a:extLst>
          </p:cNvPr>
          <p:cNvCxnSpPr/>
          <p:nvPr/>
        </p:nvCxnSpPr>
        <p:spPr>
          <a:xfrm>
            <a:off x="6807615" y="3544406"/>
            <a:ext cx="63074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555ED2D-7F71-48D5-115C-F7023A9B74D2}"/>
              </a:ext>
            </a:extLst>
          </p:cNvPr>
          <p:cNvSpPr txBox="1"/>
          <p:nvPr/>
        </p:nvSpPr>
        <p:spPr>
          <a:xfrm>
            <a:off x="10645510" y="2965280"/>
            <a:ext cx="47508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  <a:highlight>
                  <a:srgbClr val="FFFFFF"/>
                </a:highlight>
              </a:rPr>
              <a:t>15’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E02F817-87A6-D9AF-EF50-4B38EB7CEF22}"/>
              </a:ext>
            </a:extLst>
          </p:cNvPr>
          <p:cNvSpPr/>
          <p:nvPr/>
        </p:nvSpPr>
        <p:spPr>
          <a:xfrm>
            <a:off x="5113421" y="2740169"/>
            <a:ext cx="167238" cy="684495"/>
          </a:xfrm>
          <a:prstGeom prst="rect">
            <a:avLst/>
          </a:prstGeom>
          <a:solidFill>
            <a:schemeClr val="accent5">
              <a:alpha val="6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16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2C17A88-6F76-1CA6-49F6-0A15C7E1337F}"/>
              </a:ext>
            </a:extLst>
          </p:cNvPr>
          <p:cNvSpPr/>
          <p:nvPr/>
        </p:nvSpPr>
        <p:spPr>
          <a:xfrm>
            <a:off x="5421258" y="2740169"/>
            <a:ext cx="293741" cy="684495"/>
          </a:xfrm>
          <a:prstGeom prst="rect">
            <a:avLst/>
          </a:prstGeom>
          <a:solidFill>
            <a:schemeClr val="accent5">
              <a:alpha val="6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16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AB86872-86F7-904E-801A-CFF02372ECA2}"/>
              </a:ext>
            </a:extLst>
          </p:cNvPr>
          <p:cNvSpPr/>
          <p:nvPr/>
        </p:nvSpPr>
        <p:spPr>
          <a:xfrm>
            <a:off x="6335659" y="3563785"/>
            <a:ext cx="167238" cy="684495"/>
          </a:xfrm>
          <a:prstGeom prst="rect">
            <a:avLst/>
          </a:prstGeom>
          <a:solidFill>
            <a:schemeClr val="accent5">
              <a:alpha val="6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16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C90C954-730F-EFFB-D372-4AE74B837E17}"/>
              </a:ext>
            </a:extLst>
          </p:cNvPr>
          <p:cNvSpPr/>
          <p:nvPr/>
        </p:nvSpPr>
        <p:spPr>
          <a:xfrm>
            <a:off x="5266326" y="3563785"/>
            <a:ext cx="322155" cy="684495"/>
          </a:xfrm>
          <a:prstGeom prst="rect">
            <a:avLst/>
          </a:prstGeom>
          <a:solidFill>
            <a:schemeClr val="accent5">
              <a:alpha val="6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16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BC661A6-FF35-D41C-71A4-BA0FA917F1AF}"/>
              </a:ext>
            </a:extLst>
          </p:cNvPr>
          <p:cNvSpPr/>
          <p:nvPr/>
        </p:nvSpPr>
        <p:spPr>
          <a:xfrm>
            <a:off x="6640376" y="3563785"/>
            <a:ext cx="305855" cy="684495"/>
          </a:xfrm>
          <a:prstGeom prst="rect">
            <a:avLst/>
          </a:prstGeom>
          <a:solidFill>
            <a:schemeClr val="accent5">
              <a:alpha val="6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16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7D27057-2E5E-04AD-9CED-31ABFA1DEBC0}"/>
              </a:ext>
            </a:extLst>
          </p:cNvPr>
          <p:cNvSpPr/>
          <p:nvPr/>
        </p:nvSpPr>
        <p:spPr>
          <a:xfrm>
            <a:off x="6027271" y="2740169"/>
            <a:ext cx="308387" cy="684495"/>
          </a:xfrm>
          <a:prstGeom prst="rect">
            <a:avLst/>
          </a:prstGeom>
          <a:solidFill>
            <a:schemeClr val="accent5">
              <a:alpha val="6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16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2919B2C-C16E-21C3-10C7-BBF5786868AC}"/>
              </a:ext>
            </a:extLst>
          </p:cNvPr>
          <p:cNvSpPr/>
          <p:nvPr/>
        </p:nvSpPr>
        <p:spPr>
          <a:xfrm>
            <a:off x="5873254" y="3563785"/>
            <a:ext cx="322155" cy="684495"/>
          </a:xfrm>
          <a:prstGeom prst="rect">
            <a:avLst/>
          </a:prstGeom>
          <a:solidFill>
            <a:schemeClr val="accent5">
              <a:alpha val="6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16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22EF30D-3F68-AE17-14C7-086873ECAAE9}"/>
              </a:ext>
            </a:extLst>
          </p:cNvPr>
          <p:cNvSpPr/>
          <p:nvPr/>
        </p:nvSpPr>
        <p:spPr>
          <a:xfrm>
            <a:off x="5119574" y="4383217"/>
            <a:ext cx="154932" cy="582530"/>
          </a:xfrm>
          <a:prstGeom prst="rect">
            <a:avLst/>
          </a:prstGeom>
          <a:solidFill>
            <a:schemeClr val="accent5">
              <a:alpha val="6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16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F2A3620-F040-545F-F860-C747BB400137}"/>
              </a:ext>
            </a:extLst>
          </p:cNvPr>
          <p:cNvSpPr/>
          <p:nvPr/>
        </p:nvSpPr>
        <p:spPr>
          <a:xfrm>
            <a:off x="5428769" y="4383217"/>
            <a:ext cx="286230" cy="582530"/>
          </a:xfrm>
          <a:prstGeom prst="rect">
            <a:avLst/>
          </a:prstGeom>
          <a:solidFill>
            <a:schemeClr val="accent5">
              <a:alpha val="6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16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AC33113-0A61-FB90-CD8B-4A90AA1C1684}"/>
              </a:ext>
            </a:extLst>
          </p:cNvPr>
          <p:cNvSpPr/>
          <p:nvPr/>
        </p:nvSpPr>
        <p:spPr>
          <a:xfrm>
            <a:off x="5872339" y="4383217"/>
            <a:ext cx="154932" cy="582530"/>
          </a:xfrm>
          <a:prstGeom prst="rect">
            <a:avLst/>
          </a:prstGeom>
          <a:solidFill>
            <a:schemeClr val="accent5">
              <a:alpha val="6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16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2F2EE98-F985-1BB4-CF03-46D5340A9470}"/>
              </a:ext>
            </a:extLst>
          </p:cNvPr>
          <p:cNvSpPr/>
          <p:nvPr/>
        </p:nvSpPr>
        <p:spPr>
          <a:xfrm>
            <a:off x="6183201" y="4383217"/>
            <a:ext cx="154932" cy="582530"/>
          </a:xfrm>
          <a:prstGeom prst="rect">
            <a:avLst/>
          </a:prstGeom>
          <a:solidFill>
            <a:schemeClr val="accent5">
              <a:alpha val="6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16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7713F57-8452-9D4B-48F5-A6DF7FB89914}"/>
              </a:ext>
            </a:extLst>
          </p:cNvPr>
          <p:cNvSpPr/>
          <p:nvPr/>
        </p:nvSpPr>
        <p:spPr>
          <a:xfrm>
            <a:off x="6483903" y="4383217"/>
            <a:ext cx="154932" cy="582530"/>
          </a:xfrm>
          <a:prstGeom prst="rect">
            <a:avLst/>
          </a:prstGeom>
          <a:solidFill>
            <a:schemeClr val="accent5">
              <a:alpha val="6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16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F8195A1-0E99-D935-D329-5BD662780723}"/>
              </a:ext>
            </a:extLst>
          </p:cNvPr>
          <p:cNvSpPr/>
          <p:nvPr/>
        </p:nvSpPr>
        <p:spPr>
          <a:xfrm>
            <a:off x="6793303" y="4383217"/>
            <a:ext cx="286230" cy="582530"/>
          </a:xfrm>
          <a:prstGeom prst="rect">
            <a:avLst/>
          </a:prstGeom>
          <a:solidFill>
            <a:schemeClr val="accent5">
              <a:alpha val="6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16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6424798-073E-FB18-61BC-1D75C0C13048}"/>
              </a:ext>
            </a:extLst>
          </p:cNvPr>
          <p:cNvSpPr/>
          <p:nvPr/>
        </p:nvSpPr>
        <p:spPr>
          <a:xfrm>
            <a:off x="7404703" y="4383217"/>
            <a:ext cx="154932" cy="582530"/>
          </a:xfrm>
          <a:prstGeom prst="rect">
            <a:avLst/>
          </a:prstGeom>
          <a:solidFill>
            <a:schemeClr val="accent5">
              <a:alpha val="6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16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35B5221-6C21-4342-A527-22663294CDED}"/>
              </a:ext>
            </a:extLst>
          </p:cNvPr>
          <p:cNvSpPr/>
          <p:nvPr/>
        </p:nvSpPr>
        <p:spPr>
          <a:xfrm>
            <a:off x="7711898" y="4383217"/>
            <a:ext cx="154932" cy="582530"/>
          </a:xfrm>
          <a:prstGeom prst="rect">
            <a:avLst/>
          </a:prstGeom>
          <a:solidFill>
            <a:schemeClr val="accent5">
              <a:alpha val="6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16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A785569-6F71-98EC-7735-13B1B595D7E0}"/>
              </a:ext>
            </a:extLst>
          </p:cNvPr>
          <p:cNvSpPr/>
          <p:nvPr/>
        </p:nvSpPr>
        <p:spPr>
          <a:xfrm>
            <a:off x="8017929" y="4383217"/>
            <a:ext cx="154932" cy="582530"/>
          </a:xfrm>
          <a:prstGeom prst="rect">
            <a:avLst/>
          </a:prstGeom>
          <a:solidFill>
            <a:schemeClr val="accent5">
              <a:alpha val="6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16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37D4918-64EE-5724-09AD-E1E08328E2BA}"/>
              </a:ext>
            </a:extLst>
          </p:cNvPr>
          <p:cNvSpPr/>
          <p:nvPr/>
        </p:nvSpPr>
        <p:spPr>
          <a:xfrm>
            <a:off x="8323960" y="4383217"/>
            <a:ext cx="154932" cy="582530"/>
          </a:xfrm>
          <a:prstGeom prst="rect">
            <a:avLst/>
          </a:prstGeom>
          <a:solidFill>
            <a:schemeClr val="accent5">
              <a:alpha val="6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16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9E57A90-F1FE-1AF6-A8B0-43269D1EB8D2}"/>
              </a:ext>
            </a:extLst>
          </p:cNvPr>
          <p:cNvSpPr/>
          <p:nvPr/>
        </p:nvSpPr>
        <p:spPr>
          <a:xfrm>
            <a:off x="8772965" y="4383217"/>
            <a:ext cx="154932" cy="582530"/>
          </a:xfrm>
          <a:prstGeom prst="rect">
            <a:avLst/>
          </a:prstGeom>
          <a:solidFill>
            <a:schemeClr val="accent5">
              <a:alpha val="6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16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4E68DA5-ACD4-2569-F647-0DB2CB6B21E6}"/>
              </a:ext>
            </a:extLst>
          </p:cNvPr>
          <p:cNvSpPr/>
          <p:nvPr/>
        </p:nvSpPr>
        <p:spPr>
          <a:xfrm>
            <a:off x="9078996" y="4383217"/>
            <a:ext cx="154932" cy="582530"/>
          </a:xfrm>
          <a:prstGeom prst="rect">
            <a:avLst/>
          </a:prstGeom>
          <a:solidFill>
            <a:schemeClr val="accent5">
              <a:alpha val="6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16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EDFC0B4-DC5C-9B8F-2CF4-0EB16D410F8A}"/>
              </a:ext>
            </a:extLst>
          </p:cNvPr>
          <p:cNvSpPr/>
          <p:nvPr/>
        </p:nvSpPr>
        <p:spPr>
          <a:xfrm>
            <a:off x="9385027" y="4383217"/>
            <a:ext cx="154932" cy="582530"/>
          </a:xfrm>
          <a:prstGeom prst="rect">
            <a:avLst/>
          </a:prstGeom>
          <a:solidFill>
            <a:schemeClr val="accent5">
              <a:alpha val="6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16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F7E8B68-A588-DE74-EC5B-A9291F0A68E2}"/>
              </a:ext>
            </a:extLst>
          </p:cNvPr>
          <p:cNvSpPr/>
          <p:nvPr/>
        </p:nvSpPr>
        <p:spPr>
          <a:xfrm>
            <a:off x="9691058" y="4383217"/>
            <a:ext cx="154932" cy="582530"/>
          </a:xfrm>
          <a:prstGeom prst="rect">
            <a:avLst/>
          </a:prstGeom>
          <a:solidFill>
            <a:schemeClr val="accent5">
              <a:alpha val="6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16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E67C2B3-928B-1F6F-0625-5EA415C4EA69}"/>
              </a:ext>
            </a:extLst>
          </p:cNvPr>
          <p:cNvSpPr/>
          <p:nvPr/>
        </p:nvSpPr>
        <p:spPr>
          <a:xfrm>
            <a:off x="10151038" y="4383217"/>
            <a:ext cx="154932" cy="582530"/>
          </a:xfrm>
          <a:prstGeom prst="rect">
            <a:avLst/>
          </a:prstGeom>
          <a:solidFill>
            <a:schemeClr val="accent5">
              <a:alpha val="6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16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C87757D-34AA-8E72-0302-75B90FCE361C}"/>
              </a:ext>
            </a:extLst>
          </p:cNvPr>
          <p:cNvSpPr/>
          <p:nvPr/>
        </p:nvSpPr>
        <p:spPr>
          <a:xfrm>
            <a:off x="7254349" y="3563785"/>
            <a:ext cx="167238" cy="684495"/>
          </a:xfrm>
          <a:prstGeom prst="rect">
            <a:avLst/>
          </a:prstGeom>
          <a:solidFill>
            <a:schemeClr val="accent5">
              <a:alpha val="6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16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C0F4F68-2FC8-6002-E906-875C356272E6}"/>
              </a:ext>
            </a:extLst>
          </p:cNvPr>
          <p:cNvSpPr/>
          <p:nvPr/>
        </p:nvSpPr>
        <p:spPr>
          <a:xfrm>
            <a:off x="7559066" y="3563785"/>
            <a:ext cx="305855" cy="684495"/>
          </a:xfrm>
          <a:prstGeom prst="rect">
            <a:avLst/>
          </a:prstGeom>
          <a:solidFill>
            <a:schemeClr val="accent5">
              <a:alpha val="6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16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FA31227-4895-38B6-CC14-25E732386D85}"/>
              </a:ext>
            </a:extLst>
          </p:cNvPr>
          <p:cNvSpPr/>
          <p:nvPr/>
        </p:nvSpPr>
        <p:spPr>
          <a:xfrm>
            <a:off x="8911309" y="3563785"/>
            <a:ext cx="167238" cy="684495"/>
          </a:xfrm>
          <a:prstGeom prst="rect">
            <a:avLst/>
          </a:prstGeom>
          <a:solidFill>
            <a:schemeClr val="accent5">
              <a:alpha val="6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16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1F2983D-D5A1-E64D-5285-3257E358283D}"/>
              </a:ext>
            </a:extLst>
          </p:cNvPr>
          <p:cNvSpPr/>
          <p:nvPr/>
        </p:nvSpPr>
        <p:spPr>
          <a:xfrm>
            <a:off x="8155408" y="3563785"/>
            <a:ext cx="305855" cy="684495"/>
          </a:xfrm>
          <a:prstGeom prst="rect">
            <a:avLst/>
          </a:prstGeom>
          <a:solidFill>
            <a:schemeClr val="accent5">
              <a:alpha val="6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16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B84E038-9B74-6533-01E8-BCD00CDC966A}"/>
              </a:ext>
            </a:extLst>
          </p:cNvPr>
          <p:cNvSpPr/>
          <p:nvPr/>
        </p:nvSpPr>
        <p:spPr>
          <a:xfrm>
            <a:off x="8614441" y="3563785"/>
            <a:ext cx="167238" cy="684495"/>
          </a:xfrm>
          <a:prstGeom prst="rect">
            <a:avLst/>
          </a:prstGeom>
          <a:solidFill>
            <a:schemeClr val="accent5">
              <a:alpha val="6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16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A5F0184-8DB4-86CC-8535-B1F43EFCAA8E}"/>
              </a:ext>
            </a:extLst>
          </p:cNvPr>
          <p:cNvSpPr/>
          <p:nvPr/>
        </p:nvSpPr>
        <p:spPr>
          <a:xfrm>
            <a:off x="9233928" y="3563785"/>
            <a:ext cx="167238" cy="684495"/>
          </a:xfrm>
          <a:prstGeom prst="rect">
            <a:avLst/>
          </a:prstGeom>
          <a:solidFill>
            <a:schemeClr val="accent5">
              <a:alpha val="6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16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9C0B4C4-912B-3716-2CB6-7FE8373E5ACA}"/>
              </a:ext>
            </a:extLst>
          </p:cNvPr>
          <p:cNvSpPr/>
          <p:nvPr/>
        </p:nvSpPr>
        <p:spPr>
          <a:xfrm>
            <a:off x="9523820" y="3563785"/>
            <a:ext cx="167238" cy="684495"/>
          </a:xfrm>
          <a:prstGeom prst="rect">
            <a:avLst/>
          </a:prstGeom>
          <a:solidFill>
            <a:schemeClr val="accent5">
              <a:alpha val="6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16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20EAFAD-977D-ABE2-3414-EC2D844B7D8E}"/>
              </a:ext>
            </a:extLst>
          </p:cNvPr>
          <p:cNvSpPr/>
          <p:nvPr/>
        </p:nvSpPr>
        <p:spPr>
          <a:xfrm>
            <a:off x="9981680" y="3563785"/>
            <a:ext cx="167238" cy="684495"/>
          </a:xfrm>
          <a:prstGeom prst="rect">
            <a:avLst/>
          </a:prstGeom>
          <a:solidFill>
            <a:schemeClr val="accent5">
              <a:alpha val="6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16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3384590-54EA-E964-0B4E-808BEF805762}"/>
              </a:ext>
            </a:extLst>
          </p:cNvPr>
          <p:cNvSpPr/>
          <p:nvPr/>
        </p:nvSpPr>
        <p:spPr>
          <a:xfrm>
            <a:off x="10287453" y="3563785"/>
            <a:ext cx="167238" cy="684495"/>
          </a:xfrm>
          <a:prstGeom prst="rect">
            <a:avLst/>
          </a:prstGeom>
          <a:solidFill>
            <a:schemeClr val="accent5">
              <a:alpha val="6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16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C9DCA17-72C2-73E1-8AE9-950AC4EC6FE0}"/>
              </a:ext>
            </a:extLst>
          </p:cNvPr>
          <p:cNvCxnSpPr>
            <a:cxnSpLocks/>
          </p:cNvCxnSpPr>
          <p:nvPr/>
        </p:nvCxnSpPr>
        <p:spPr>
          <a:xfrm>
            <a:off x="4805582" y="2740169"/>
            <a:ext cx="6956928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C1BE6FE-E81A-67D1-9F8F-6460DB7E9BA7}"/>
              </a:ext>
            </a:extLst>
          </p:cNvPr>
          <p:cNvCxnSpPr>
            <a:cxnSpLocks/>
          </p:cNvCxnSpPr>
          <p:nvPr/>
        </p:nvCxnSpPr>
        <p:spPr>
          <a:xfrm>
            <a:off x="4805582" y="3552133"/>
            <a:ext cx="6956928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9F98DD5-F3AB-3EB7-44D3-844CFF3F24EE}"/>
              </a:ext>
            </a:extLst>
          </p:cNvPr>
          <p:cNvCxnSpPr>
            <a:cxnSpLocks/>
          </p:cNvCxnSpPr>
          <p:nvPr/>
        </p:nvCxnSpPr>
        <p:spPr>
          <a:xfrm>
            <a:off x="4805582" y="4383217"/>
            <a:ext cx="6956928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192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2F0E5-3E5A-B8D3-DB48-C61D3D5D3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02783-6F2C-14EF-3CFC-FAE1B20BB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86598" cy="4351338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400" kern="100" dirty="0">
                <a:ea typeface="DengXian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sz="24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he total glazing (window area) should be between 35% to 40% of the total facade area for each level.</a:t>
            </a:r>
            <a:endParaRPr lang="en-US" sz="2400" kern="100" dirty="0"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24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	Glazing area / Total area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endParaRPr lang="en-US" sz="2400" kern="100" dirty="0">
              <a:effectLst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4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Windows to be evenly distributed. 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endParaRPr lang="en-US" sz="2400" kern="100" dirty="0">
              <a:effectLst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583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9C82D-269E-988F-3185-F6B7732CA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 dirty="0"/>
              <a:t>AESTHETIC PREFERENCES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B9948-5872-96F2-98D3-D03436427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086599" cy="4303464"/>
          </a:xfrm>
        </p:spPr>
        <p:txBody>
          <a:bodyPr>
            <a:normAutofit/>
          </a:bodyPr>
          <a:lstStyle/>
          <a:p>
            <a:r>
              <a:rPr lang="en-US" sz="2000" dirty="0"/>
              <a:t>Preference for 6 feet and 9 feet panels.</a:t>
            </a:r>
          </a:p>
          <a:p>
            <a:endParaRPr lang="en-US" sz="2000" dirty="0"/>
          </a:p>
          <a:p>
            <a:r>
              <a:rPr lang="en-US" sz="2000" dirty="0"/>
              <a:t>The 3 feet panel should be used between two windows.</a:t>
            </a:r>
          </a:p>
          <a:p>
            <a:endParaRPr lang="en-US" sz="2000" dirty="0"/>
          </a:p>
          <a:p>
            <a:r>
              <a:rPr lang="en-US" sz="2000" dirty="0"/>
              <a:t>No more than two windows should be adjacent to each other to maintain the building's aesthetic integrity.</a:t>
            </a:r>
          </a:p>
          <a:p>
            <a:endParaRPr lang="en-US" sz="2000" dirty="0"/>
          </a:p>
        </p:txBody>
      </p:sp>
      <p:pic>
        <p:nvPicPr>
          <p:cNvPr id="4" name="Picture 3" descr="A building with a metal facade in Seattle">
            <a:extLst>
              <a:ext uri="{FF2B5EF4-FFF2-40B4-BE49-F238E27FC236}">
                <a16:creationId xmlns:a16="http://schemas.microsoft.com/office/drawing/2014/main" id="{BEA5E4D6-BDE0-2D3C-D1EB-8E4F97C016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" t="12580" r="71180" b="24455"/>
          <a:stretch/>
        </p:blipFill>
        <p:spPr bwMode="auto">
          <a:xfrm>
            <a:off x="6962898" y="1226766"/>
            <a:ext cx="3052764" cy="4667460"/>
          </a:xfrm>
          <a:prstGeom prst="rect">
            <a:avLst/>
          </a:prstGeom>
          <a:noFill/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0EF9AA-4E03-810D-8646-F94215F5A8D5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8781861" y="4617829"/>
            <a:ext cx="1415507" cy="0"/>
          </a:xfrm>
          <a:prstGeom prst="line">
            <a:avLst/>
          </a:prstGeom>
          <a:ln w="19050">
            <a:headEnd type="oval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69E9D4-303F-BE62-7446-38FDFC3A080B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9044716" y="2717984"/>
            <a:ext cx="1152652" cy="0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3C297F-AFE1-4DD0-B4B0-1097E98D56F8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9349516" y="2986202"/>
            <a:ext cx="847852" cy="17532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723DCC2-E981-6128-AFF7-26EE0BD2F580}"/>
              </a:ext>
            </a:extLst>
          </p:cNvPr>
          <p:cNvSpPr txBox="1"/>
          <p:nvPr/>
        </p:nvSpPr>
        <p:spPr>
          <a:xfrm>
            <a:off x="10197368" y="2533318"/>
            <a:ext cx="96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9’ panel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F7E696-AD12-C24F-882F-24D7E302B865}"/>
              </a:ext>
            </a:extLst>
          </p:cNvPr>
          <p:cNvSpPr txBox="1"/>
          <p:nvPr/>
        </p:nvSpPr>
        <p:spPr>
          <a:xfrm>
            <a:off x="10197368" y="2801536"/>
            <a:ext cx="96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6’ panel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AADC3F-699A-1D3C-B2A8-7EBE25E26F87}"/>
              </a:ext>
            </a:extLst>
          </p:cNvPr>
          <p:cNvSpPr txBox="1"/>
          <p:nvPr/>
        </p:nvSpPr>
        <p:spPr>
          <a:xfrm>
            <a:off x="10197368" y="4433163"/>
            <a:ext cx="96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3’ panel</a:t>
            </a:r>
          </a:p>
        </p:txBody>
      </p:sp>
      <p:pic>
        <p:nvPicPr>
          <p:cNvPr id="32" name="Picture 31" descr="A building with a metal facade in Seattle">
            <a:extLst>
              <a:ext uri="{FF2B5EF4-FFF2-40B4-BE49-F238E27FC236}">
                <a16:creationId xmlns:a16="http://schemas.microsoft.com/office/drawing/2014/main" id="{1520569D-FBE9-D330-873C-50C558170F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2" t="57357" r="75855" b="24455"/>
          <a:stretch/>
        </p:blipFill>
        <p:spPr bwMode="auto">
          <a:xfrm>
            <a:off x="7839572" y="4545998"/>
            <a:ext cx="286900" cy="1348227"/>
          </a:xfrm>
          <a:prstGeom prst="rect">
            <a:avLst/>
          </a:prstGeom>
          <a:noFill/>
        </p:spPr>
      </p:pic>
      <p:pic>
        <p:nvPicPr>
          <p:cNvPr id="33" name="Picture 32" descr="A building with a metal facade in Seattle">
            <a:extLst>
              <a:ext uri="{FF2B5EF4-FFF2-40B4-BE49-F238E27FC236}">
                <a16:creationId xmlns:a16="http://schemas.microsoft.com/office/drawing/2014/main" id="{5C112404-89D1-EA6E-75A2-BBA2AB5564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85" t="12580" r="73343" b="76059"/>
          <a:stretch/>
        </p:blipFill>
        <p:spPr bwMode="auto">
          <a:xfrm>
            <a:off x="9214002" y="1226766"/>
            <a:ext cx="274621" cy="842193"/>
          </a:xfrm>
          <a:prstGeom prst="rect">
            <a:avLst/>
          </a:prstGeom>
          <a:noFill/>
        </p:spPr>
      </p:pic>
      <p:pic>
        <p:nvPicPr>
          <p:cNvPr id="34" name="Picture 33" descr="A building with a metal facade in Seattle">
            <a:extLst>
              <a:ext uri="{FF2B5EF4-FFF2-40B4-BE49-F238E27FC236}">
                <a16:creationId xmlns:a16="http://schemas.microsoft.com/office/drawing/2014/main" id="{51DAFF43-4AC0-2143-FAFF-6C106091E6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85" t="16128" r="73343" b="76059"/>
          <a:stretch/>
        </p:blipFill>
        <p:spPr bwMode="auto">
          <a:xfrm>
            <a:off x="8126472" y="1226766"/>
            <a:ext cx="274621" cy="579201"/>
          </a:xfrm>
          <a:prstGeom prst="rect">
            <a:avLst/>
          </a:prstGeom>
          <a:noFill/>
        </p:spPr>
      </p:pic>
      <p:pic>
        <p:nvPicPr>
          <p:cNvPr id="35" name="Picture 34" descr="A building with a metal facade in Seattle">
            <a:extLst>
              <a:ext uri="{FF2B5EF4-FFF2-40B4-BE49-F238E27FC236}">
                <a16:creationId xmlns:a16="http://schemas.microsoft.com/office/drawing/2014/main" id="{87E2741F-FBA2-B5DB-D503-5C3ACEA77D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85" t="12580" r="73343" b="76059"/>
          <a:stretch/>
        </p:blipFill>
        <p:spPr bwMode="auto">
          <a:xfrm>
            <a:off x="7813829" y="1226766"/>
            <a:ext cx="274621" cy="842193"/>
          </a:xfrm>
          <a:prstGeom prst="rect">
            <a:avLst/>
          </a:prstGeom>
          <a:noFill/>
        </p:spPr>
      </p:pic>
      <p:pic>
        <p:nvPicPr>
          <p:cNvPr id="36" name="Picture 35" descr="A building with a metal facade in Seattle">
            <a:extLst>
              <a:ext uri="{FF2B5EF4-FFF2-40B4-BE49-F238E27FC236}">
                <a16:creationId xmlns:a16="http://schemas.microsoft.com/office/drawing/2014/main" id="{80344F16-0506-046E-B37A-4247B52059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85" t="16128" r="73343" b="76059"/>
          <a:stretch/>
        </p:blipFill>
        <p:spPr bwMode="auto">
          <a:xfrm>
            <a:off x="7251053" y="1226766"/>
            <a:ext cx="274621" cy="5792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23973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4702</TotalTime>
  <Words>2132</Words>
  <Application>Microsoft Macintosh PowerPoint</Application>
  <PresentationFormat>Widescreen</PresentationFormat>
  <Paragraphs>589</Paragraphs>
  <Slides>52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DengXian</vt:lpstr>
      <vt:lpstr>Arial</vt:lpstr>
      <vt:lpstr>Calibri</vt:lpstr>
      <vt:lpstr>Calibri Light</vt:lpstr>
      <vt:lpstr>Impact</vt:lpstr>
      <vt:lpstr>Wingdings</vt:lpstr>
      <vt:lpstr>Office Theme</vt:lpstr>
      <vt:lpstr>PowerPoint Presentation</vt:lpstr>
      <vt:lpstr>PowerPoint Presentation</vt:lpstr>
      <vt:lpstr>PowerPoint Presentation</vt:lpstr>
      <vt:lpstr>BASIC BUILDING FAÇADE REQUIREMENTS</vt:lpstr>
      <vt:lpstr>BASIC BUILDING FAÇADE REQUIREMENTS</vt:lpstr>
      <vt:lpstr>BASIC BUILDING FAÇADE REQUIREMENTS</vt:lpstr>
      <vt:lpstr>BASIC BUILDING FAÇADE REQUIREMENTS</vt:lpstr>
      <vt:lpstr>PERFORMANCE REQUIREMENTS</vt:lpstr>
      <vt:lpstr>AESTHETIC PREFERENCES</vt:lpstr>
      <vt:lpstr>PROCESS</vt:lpstr>
      <vt:lpstr>OTPIONS FOR VERTICAL BAYS</vt:lpstr>
      <vt:lpstr>NARROW DOWN THE OPTIONS</vt:lpstr>
      <vt:lpstr>NARROW DOWN THE OPTIONS</vt:lpstr>
      <vt:lpstr>Permutations</vt:lpstr>
      <vt:lpstr>Permutations</vt:lpstr>
      <vt:lpstr>PowerPoint Presentation</vt:lpstr>
      <vt:lpstr>Permutations</vt:lpstr>
      <vt:lpstr>Permutations</vt:lpstr>
      <vt:lpstr>Permutation (113, 42)</vt:lpstr>
      <vt:lpstr>REQUIREMENTS</vt:lpstr>
      <vt:lpstr>REQUIREMENTS</vt:lpstr>
      <vt:lpstr>PowerPoint Presentation</vt:lpstr>
      <vt:lpstr>REQUIREMENTS</vt:lpstr>
      <vt:lpstr>METHOD 1 - Simplifying the Combination Analysis &amp; Finding Patterns</vt:lpstr>
      <vt:lpstr>PERFORMANCE</vt:lpstr>
      <vt:lpstr>PERFORMANCE</vt:lpstr>
      <vt:lpstr>PERFORMANCE</vt:lpstr>
      <vt:lpstr>CATEGORIZE THE OPTIONS</vt:lpstr>
      <vt:lpstr>OPTIONS WITH WINDOWS</vt:lpstr>
      <vt:lpstr>OPTION A</vt:lpstr>
      <vt:lpstr>OPTION A | Picking Window Bays</vt:lpstr>
      <vt:lpstr>OPTION A | PICKING SOLID BAYS</vt:lpstr>
      <vt:lpstr>OPTION A – Alternating between window bay and solid bay</vt:lpstr>
      <vt:lpstr>OPTION A – Alternating between window bay and solid bay</vt:lpstr>
      <vt:lpstr>OPTION A</vt:lpstr>
      <vt:lpstr>OPTION B</vt:lpstr>
      <vt:lpstr>OPTION B</vt:lpstr>
      <vt:lpstr>OPTION B</vt:lpstr>
      <vt:lpstr>OPTION C</vt:lpstr>
      <vt:lpstr>OPTION C</vt:lpstr>
      <vt:lpstr>OPTION C</vt:lpstr>
      <vt:lpstr>PowerPoint Presentation</vt:lpstr>
      <vt:lpstr>METHOD 2 - Incremental Analysis</vt:lpstr>
      <vt:lpstr>PowerPoint Presentation</vt:lpstr>
      <vt:lpstr>PowerPoint Presentation</vt:lpstr>
      <vt:lpstr>PowerPoint Presentation</vt:lpstr>
      <vt:lpstr>2-bay Module </vt:lpstr>
      <vt:lpstr>2-bay Module </vt:lpstr>
      <vt:lpstr>2-bay Module</vt:lpstr>
      <vt:lpstr>2-bay Module</vt:lpstr>
      <vt:lpstr>2-bay Module Samples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Lipeipei Sun</dc:creator>
  <cp:lastModifiedBy>Lipeipei Sun</cp:lastModifiedBy>
  <cp:revision>3</cp:revision>
  <dcterms:created xsi:type="dcterms:W3CDTF">2023-12-06T03:55:17Z</dcterms:created>
  <dcterms:modified xsi:type="dcterms:W3CDTF">2024-01-14T04:04:11Z</dcterms:modified>
</cp:coreProperties>
</file>